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3" r:id="rId2"/>
    <p:sldId id="264" r:id="rId3"/>
    <p:sldId id="259" r:id="rId4"/>
    <p:sldId id="260" r:id="rId5"/>
    <p:sldId id="261" r:id="rId6"/>
    <p:sldId id="258" r:id="rId7"/>
    <p:sldId id="265" r:id="rId8"/>
    <p:sldId id="262" r:id="rId9"/>
    <p:sldId id="266" r:id="rId10"/>
    <p:sldId id="257" r:id="rId11"/>
    <p:sldId id="25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F78"/>
    <a:srgbClr val="181D7A"/>
    <a:srgbClr val="1A83FB"/>
    <a:srgbClr val="010840"/>
    <a:srgbClr val="030B50"/>
    <a:srgbClr val="020E94"/>
    <a:srgbClr val="0100FF"/>
    <a:srgbClr val="061275"/>
    <a:srgbClr val="0613BA"/>
    <a:srgbClr val="060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87172" autoAdjust="0"/>
  </p:normalViewPr>
  <p:slideViewPr>
    <p:cSldViewPr snapToGrid="0" snapToObjects="1">
      <p:cViewPr>
        <p:scale>
          <a:sx n="90" d="100"/>
          <a:sy n="90" d="100"/>
        </p:scale>
        <p:origin x="-2168" y="-4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E0292-6717-F645-89F8-E5D6A9D3EF60}" type="datetimeFigureOut">
              <a:rPr lang="en-US" smtClean="0"/>
              <a:t>29.11.12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CEC76-5DB4-C544-A26C-88E910768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8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Thank</a:t>
            </a:r>
            <a:r>
              <a:rPr lang="en-US" baseline="0" dirty="0" smtClean="0"/>
              <a:t> Toastmasters</a:t>
            </a:r>
          </a:p>
          <a:p>
            <a:r>
              <a:rPr lang="en-US" baseline="0" dirty="0" smtClean="0"/>
              <a:t>Thought about the subject: sustainability (make the connection)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EC76-5DB4-C544-A26C-88E910768F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62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Side effect</a:t>
            </a:r>
            <a:r>
              <a:rPr lang="en-US" baseline="0" dirty="0" smtClean="0"/>
              <a:t> of on the improvisation and thinking on the spot</a:t>
            </a:r>
          </a:p>
          <a:p>
            <a:endParaRPr lang="en-US" dirty="0" smtClean="0"/>
          </a:p>
          <a:p>
            <a:r>
              <a:rPr lang="en-US" dirty="0" smtClean="0"/>
              <a:t>“To a man with </a:t>
            </a:r>
            <a:r>
              <a:rPr lang="en-US" baseline="0" dirty="0" smtClean="0"/>
              <a:t>a hammer, everything appears to be a nail”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EC76-5DB4-C544-A26C-88E910768F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44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EC76-5DB4-C544-A26C-88E910768F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44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5A40-7AA5-D94C-8BB6-81EA74EE339B}" type="datetimeFigureOut">
              <a:rPr lang="en-US" smtClean="0"/>
              <a:t>29.11.12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C4D6-C87E-A046-BA80-7AB66240F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0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5A40-7AA5-D94C-8BB6-81EA74EE339B}" type="datetimeFigureOut">
              <a:rPr lang="en-US" smtClean="0"/>
              <a:t>29.11.12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C4D6-C87E-A046-BA80-7AB66240F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6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5A40-7AA5-D94C-8BB6-81EA74EE339B}" type="datetimeFigureOut">
              <a:rPr lang="en-US" smtClean="0"/>
              <a:t>29.11.12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C4D6-C87E-A046-BA80-7AB66240F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94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5A40-7AA5-D94C-8BB6-81EA74EE339B}" type="datetimeFigureOut">
              <a:rPr lang="en-US" smtClean="0"/>
              <a:t>29.11.12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C4D6-C87E-A046-BA80-7AB66240F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3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5A40-7AA5-D94C-8BB6-81EA74EE339B}" type="datetimeFigureOut">
              <a:rPr lang="en-US" smtClean="0"/>
              <a:t>29.11.12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C4D6-C87E-A046-BA80-7AB66240F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5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5A40-7AA5-D94C-8BB6-81EA74EE339B}" type="datetimeFigureOut">
              <a:rPr lang="en-US" smtClean="0"/>
              <a:t>29.11.12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C4D6-C87E-A046-BA80-7AB66240F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9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5A40-7AA5-D94C-8BB6-81EA74EE339B}" type="datetimeFigureOut">
              <a:rPr lang="en-US" smtClean="0"/>
              <a:t>29.11.12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C4D6-C87E-A046-BA80-7AB66240F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5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5A40-7AA5-D94C-8BB6-81EA74EE339B}" type="datetimeFigureOut">
              <a:rPr lang="en-US" smtClean="0"/>
              <a:t>29.11.12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C4D6-C87E-A046-BA80-7AB66240F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7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5A40-7AA5-D94C-8BB6-81EA74EE339B}" type="datetimeFigureOut">
              <a:rPr lang="en-US" smtClean="0"/>
              <a:t>29.11.12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C4D6-C87E-A046-BA80-7AB66240F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0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5A40-7AA5-D94C-8BB6-81EA74EE339B}" type="datetimeFigureOut">
              <a:rPr lang="en-US" smtClean="0"/>
              <a:t>29.11.12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C4D6-C87E-A046-BA80-7AB66240F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4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5A40-7AA5-D94C-8BB6-81EA74EE339B}" type="datetimeFigureOut">
              <a:rPr lang="en-US" smtClean="0"/>
              <a:t>29.11.12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C4D6-C87E-A046-BA80-7AB66240F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8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75A40-7AA5-D94C-8BB6-81EA74EE339B}" type="datetimeFigureOut">
              <a:rPr lang="en-US" smtClean="0"/>
              <a:t>29.11.12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5C4D6-C87E-A046-BA80-7AB66240F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52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93913" y="-793852"/>
            <a:ext cx="10283968" cy="839719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91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ardrop 1"/>
          <p:cNvSpPr/>
          <p:nvPr/>
        </p:nvSpPr>
        <p:spPr>
          <a:xfrm rot="8110969">
            <a:off x="3482128" y="2109398"/>
            <a:ext cx="826866" cy="817407"/>
          </a:xfrm>
          <a:prstGeom prst="teardrop">
            <a:avLst>
              <a:gd name="adj" fmla="val 97196"/>
            </a:avLst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Teardrop 2"/>
          <p:cNvSpPr/>
          <p:nvPr/>
        </p:nvSpPr>
        <p:spPr>
          <a:xfrm rot="8096352">
            <a:off x="6094854" y="3600584"/>
            <a:ext cx="1307851" cy="1322985"/>
          </a:xfrm>
          <a:prstGeom prst="teardrop">
            <a:avLst/>
          </a:prstGeom>
          <a:solidFill>
            <a:srgbClr val="1E20AB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</p:txBody>
      </p:sp>
      <p:sp>
        <p:nvSpPr>
          <p:cNvPr id="4" name="Teardrop 3"/>
          <p:cNvSpPr/>
          <p:nvPr/>
        </p:nvSpPr>
        <p:spPr>
          <a:xfrm rot="8036580">
            <a:off x="1520497" y="852562"/>
            <a:ext cx="567899" cy="600330"/>
          </a:xfrm>
          <a:prstGeom prst="teardrop">
            <a:avLst>
              <a:gd name="adj" fmla="val 97196"/>
            </a:avLst>
          </a:prstGeom>
          <a:solidFill>
            <a:srgbClr val="000031"/>
          </a:solidFill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39245" y="5345271"/>
            <a:ext cx="426881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>
                <a:latin typeface="Engravers MT"/>
                <a:cs typeface="Engravers MT"/>
              </a:rPr>
              <a:t>Decision-Making</a:t>
            </a:r>
            <a:endParaRPr lang="en-US" sz="2100" dirty="0">
              <a:latin typeface="Engravers MT"/>
              <a:cs typeface="Engravers M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1496" y="3274888"/>
            <a:ext cx="4268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Engravers MT"/>
                <a:cs typeface="Engravers MT"/>
              </a:rPr>
              <a:t>Communication</a:t>
            </a:r>
            <a:endParaRPr lang="en-US" sz="1600" dirty="0">
              <a:latin typeface="Engravers MT"/>
              <a:cs typeface="Engravers M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317520" y="1658586"/>
            <a:ext cx="42688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Engravers MT"/>
                <a:cs typeface="Engravers MT"/>
              </a:rPr>
              <a:t>Teamwork</a:t>
            </a:r>
            <a:endParaRPr lang="en-US" sz="1200" dirty="0">
              <a:latin typeface="Engravers MT"/>
              <a:cs typeface="Engravers MT"/>
            </a:endParaRPr>
          </a:p>
        </p:txBody>
      </p:sp>
      <p:grpSp>
        <p:nvGrpSpPr>
          <p:cNvPr id="10" name="Group 9"/>
          <p:cNvGrpSpPr/>
          <p:nvPr/>
        </p:nvGrpSpPr>
        <p:grpSpPr>
          <a:xfrm rot="2730468">
            <a:off x="1986066" y="4353148"/>
            <a:ext cx="817407" cy="826866"/>
            <a:chOff x="294157" y="546539"/>
            <a:chExt cx="817407" cy="826866"/>
          </a:xfrm>
        </p:grpSpPr>
        <p:sp>
          <p:nvSpPr>
            <p:cNvPr id="11" name="Teardrop 10"/>
            <p:cNvSpPr/>
            <p:nvPr/>
          </p:nvSpPr>
          <p:spPr>
            <a:xfrm rot="5400000">
              <a:off x="289428" y="551268"/>
              <a:ext cx="826866" cy="817407"/>
            </a:xfrm>
            <a:prstGeom prst="teardrop">
              <a:avLst>
                <a:gd name="adj" fmla="val 101469"/>
              </a:avLst>
            </a:prstGeom>
            <a:noFill/>
            <a:ln w="76200" cmpd="sng">
              <a:solidFill>
                <a:srgbClr val="FF7D2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" name="Teardrop 11"/>
            <p:cNvSpPr/>
            <p:nvPr/>
          </p:nvSpPr>
          <p:spPr>
            <a:xfrm rot="5400000">
              <a:off x="649276" y="911996"/>
              <a:ext cx="473731" cy="431692"/>
            </a:xfrm>
            <a:prstGeom prst="teardrop">
              <a:avLst>
                <a:gd name="adj" fmla="val 101469"/>
              </a:avLst>
            </a:prstGeom>
            <a:solidFill>
              <a:srgbClr val="010840"/>
            </a:solidFill>
            <a:ln w="76200" cmpd="sng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08345" y="5463917"/>
            <a:ext cx="42688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Engravers MT"/>
                <a:cs typeface="Engravers MT"/>
              </a:rPr>
              <a:t>WorksHops</a:t>
            </a:r>
            <a:endParaRPr lang="en-US" sz="1600" dirty="0" smtClean="0">
              <a:latin typeface="Engravers MT"/>
              <a:cs typeface="Engravers MT"/>
            </a:endParaRPr>
          </a:p>
          <a:p>
            <a:pPr algn="ctr"/>
            <a:r>
              <a:rPr lang="en-US" sz="1600" dirty="0" smtClean="0">
                <a:latin typeface="Engravers MT"/>
                <a:cs typeface="Engravers MT"/>
              </a:rPr>
              <a:t>Thursdays</a:t>
            </a:r>
          </a:p>
          <a:p>
            <a:pPr algn="ctr"/>
            <a:r>
              <a:rPr lang="en-US" sz="1600" dirty="0" smtClean="0">
                <a:latin typeface="Engravers MT"/>
                <a:cs typeface="Engravers MT"/>
              </a:rPr>
              <a:t>6:00pm</a:t>
            </a:r>
            <a:endParaRPr lang="en-US" sz="1600" dirty="0">
              <a:latin typeface="Engravers MT"/>
              <a:cs typeface="Engravers M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14986" y="708569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875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6637E-6 -3.51251E-6 L -0.45457 -0.6478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20" y="-32391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8367E-6 -1.43652E-6 L -0.42175 -0.61052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87" y="-30538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8659E-7 4.80685E-6 L -0.27467 -0.2951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42" y="-14758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0903E-6 1.0687E-6 L -0.24131 -0.25584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74" y="-12792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6" presetClass="emph" presetSubtype="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0278E-6 -4.85542E-6 L -0.46994 -0.49225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06" y="-24613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6546E-6 -4.90632E-6 L -0.50226 -0.53504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22" y="-26764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0396E-6 4.86005E-6 L -0.73853 -0.74625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35" y="-37312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9666E-7 -3.05344E-7 L -0.81706 -0.84247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62" y="-42124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7" grpId="0"/>
      <p:bldP spid="7" grpId="1"/>
      <p:bldP spid="7" grpId="2"/>
      <p:bldP spid="8" grpId="0"/>
      <p:bldP spid="8" grpId="1"/>
      <p:bldP spid="8" grpId="2"/>
      <p:bldP spid="9" grpId="0"/>
      <p:bldP spid="9" grpId="1"/>
      <p:bldP spid="9" grpId="2"/>
      <p:bldP spid="13" grpId="0"/>
      <p:bldP spid="13" grpId="1"/>
      <p:bldP spid="13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7"/>
          <p:cNvSpPr txBox="1"/>
          <p:nvPr/>
        </p:nvSpPr>
        <p:spPr>
          <a:xfrm>
            <a:off x="3789922" y="3366432"/>
            <a:ext cx="4577480" cy="826866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effectLst/>
                <a:latin typeface="Engravers MT"/>
                <a:ea typeface="ＭＳ 明朝"/>
                <a:cs typeface="Apple Symbols"/>
              </a:rPr>
              <a:t>B</a:t>
            </a:r>
            <a:r>
              <a:rPr lang="en-US" sz="2000" b="1" dirty="0">
                <a:effectLst/>
                <a:latin typeface="Engravers MT"/>
                <a:ea typeface="ＭＳ 明朝"/>
                <a:cs typeface="Apple Symbols"/>
              </a:rPr>
              <a:t>usiness Improv</a:t>
            </a:r>
            <a:endParaRPr lang="de-DE" dirty="0">
              <a:effectLst/>
              <a:ea typeface="ＭＳ 明朝"/>
              <a:cs typeface="Times New Roman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411283" y="5020163"/>
            <a:ext cx="163481" cy="16537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Teardrop 19"/>
          <p:cNvSpPr/>
          <p:nvPr/>
        </p:nvSpPr>
        <p:spPr>
          <a:xfrm rot="10800000">
            <a:off x="4738246" y="4524044"/>
            <a:ext cx="326963" cy="330746"/>
          </a:xfrm>
          <a:prstGeom prst="teardrop">
            <a:avLst>
              <a:gd name="adj" fmla="val 111232"/>
            </a:avLst>
          </a:prstGeom>
          <a:solidFill>
            <a:srgbClr val="008000"/>
          </a:solidFill>
          <a:ln w="28575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Text Box 15"/>
          <p:cNvSpPr txBox="1"/>
          <p:nvPr/>
        </p:nvSpPr>
        <p:spPr>
          <a:xfrm>
            <a:off x="4574764" y="4027925"/>
            <a:ext cx="1961777" cy="496119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" dirty="0">
                <a:effectLst/>
                <a:latin typeface="Monotype Corsiva"/>
                <a:ea typeface="ＭＳ 明朝"/>
                <a:cs typeface="Apple Symbols"/>
              </a:rPr>
              <a:t> </a:t>
            </a:r>
            <a:endParaRPr lang="de-DE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943634"/>
                </a:solidFill>
                <a:effectLst/>
                <a:latin typeface="Monotype Corsiva"/>
                <a:ea typeface="ＭＳ 明朝"/>
                <a:cs typeface="Apple Symbols"/>
              </a:rPr>
              <a:t>we mean business</a:t>
            </a:r>
            <a:endParaRPr lang="de-DE" dirty="0">
              <a:effectLst/>
              <a:ea typeface="ＭＳ 明朝"/>
              <a:cs typeface="Times New Roman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228690" y="4689417"/>
            <a:ext cx="163481" cy="165373"/>
          </a:xfrm>
          <a:prstGeom prst="ellipse">
            <a:avLst/>
          </a:prstGeom>
          <a:solidFill>
            <a:srgbClr val="0080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084320" y="5020163"/>
            <a:ext cx="163481" cy="16537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411283" y="5350910"/>
            <a:ext cx="163481" cy="165373"/>
          </a:xfrm>
          <a:prstGeom prst="ellipse">
            <a:avLst/>
          </a:prstGeom>
          <a:solidFill>
            <a:srgbClr val="80004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Teardrop 24"/>
          <p:cNvSpPr/>
          <p:nvPr/>
        </p:nvSpPr>
        <p:spPr>
          <a:xfrm>
            <a:off x="3920839" y="5350910"/>
            <a:ext cx="326963" cy="330746"/>
          </a:xfrm>
          <a:prstGeom prst="teardrop">
            <a:avLst>
              <a:gd name="adj" fmla="val 161017"/>
            </a:avLst>
          </a:prstGeom>
          <a:solidFill>
            <a:srgbClr val="8000FF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98443" y="3261374"/>
            <a:ext cx="323734" cy="317900"/>
          </a:xfrm>
          <a:prstGeom prst="ellipse">
            <a:avLst/>
          </a:prstGeom>
          <a:solidFill>
            <a:schemeClr val="tx1"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41060" y="3047632"/>
            <a:ext cx="206859" cy="211686"/>
          </a:xfrm>
          <a:prstGeom prst="ellipse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1392" y="2807025"/>
            <a:ext cx="144552" cy="143254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555653" y="4854790"/>
            <a:ext cx="184747" cy="177265"/>
          </a:xfrm>
          <a:prstGeom prst="ellipse">
            <a:avLst/>
          </a:prstGeom>
          <a:solidFill>
            <a:srgbClr val="008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5779497" y="5142197"/>
            <a:ext cx="216709" cy="207495"/>
          </a:xfrm>
          <a:prstGeom prst="ellipse">
            <a:avLst/>
          </a:prstGeom>
          <a:solidFill>
            <a:srgbClr val="008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5997426" y="5506710"/>
            <a:ext cx="289943" cy="300034"/>
          </a:xfrm>
          <a:prstGeom prst="ellipse">
            <a:avLst/>
          </a:prstGeom>
          <a:solidFill>
            <a:srgbClr val="008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6379987" y="5835293"/>
            <a:ext cx="344087" cy="354646"/>
          </a:xfrm>
          <a:prstGeom prst="ellipse">
            <a:avLst/>
          </a:prstGeom>
          <a:solidFill>
            <a:srgbClr val="008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6971300" y="6088436"/>
            <a:ext cx="431323" cy="431041"/>
          </a:xfrm>
          <a:prstGeom prst="ellipse">
            <a:avLst/>
          </a:prstGeom>
          <a:solidFill>
            <a:srgbClr val="008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7678485" y="5992220"/>
            <a:ext cx="545428" cy="516951"/>
          </a:xfrm>
          <a:prstGeom prst="ellipse">
            <a:avLst/>
          </a:prstGeom>
          <a:solidFill>
            <a:srgbClr val="008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8311117" y="5445752"/>
            <a:ext cx="657987" cy="612013"/>
          </a:xfrm>
          <a:prstGeom prst="ellipse">
            <a:avLst/>
          </a:prstGeom>
          <a:noFill/>
          <a:ln w="76200" cmpd="sng">
            <a:solidFill>
              <a:srgbClr val="1A83F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34935" y="2600324"/>
            <a:ext cx="94028" cy="86429"/>
          </a:xfrm>
          <a:prstGeom prst="ellipse">
            <a:avLst/>
          </a:prstGeom>
          <a:solidFill>
            <a:schemeClr val="tx1">
              <a:alpha val="1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 Diagonal Corner Rectangle 30"/>
          <p:cNvSpPr/>
          <p:nvPr/>
        </p:nvSpPr>
        <p:spPr>
          <a:xfrm rot="16030846">
            <a:off x="5790468" y="7061839"/>
            <a:ext cx="942098" cy="879842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tx1">
              <a:alpha val="76000"/>
            </a:schemeClr>
          </a:solidFill>
          <a:ln w="9525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ardrop 31"/>
          <p:cNvSpPr/>
          <p:nvPr/>
        </p:nvSpPr>
        <p:spPr>
          <a:xfrm rot="16200000">
            <a:off x="-1950722" y="-60587"/>
            <a:ext cx="1617575" cy="1738749"/>
          </a:xfrm>
          <a:prstGeom prst="teardrop">
            <a:avLst/>
          </a:prstGeom>
          <a:solidFill>
            <a:schemeClr val="tx1">
              <a:alpha val="45000"/>
            </a:schemeClr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</p:txBody>
      </p:sp>
      <p:sp>
        <p:nvSpPr>
          <p:cNvPr id="33" name="Teardrop 32"/>
          <p:cNvSpPr/>
          <p:nvPr/>
        </p:nvSpPr>
        <p:spPr>
          <a:xfrm rot="21257071">
            <a:off x="-1174369" y="5029920"/>
            <a:ext cx="867322" cy="735909"/>
          </a:xfrm>
          <a:prstGeom prst="teardrop">
            <a:avLst>
              <a:gd name="adj" fmla="val 139506"/>
            </a:avLst>
          </a:prstGeom>
          <a:solidFill>
            <a:schemeClr val="tx1">
              <a:alpha val="64000"/>
            </a:schemeClr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</p:txBody>
      </p:sp>
      <p:sp>
        <p:nvSpPr>
          <p:cNvPr id="34" name="Teardrop 33"/>
          <p:cNvSpPr/>
          <p:nvPr/>
        </p:nvSpPr>
        <p:spPr>
          <a:xfrm rot="10800000">
            <a:off x="5392171" y="-971832"/>
            <a:ext cx="867322" cy="735909"/>
          </a:xfrm>
          <a:prstGeom prst="teardrop">
            <a:avLst>
              <a:gd name="adj" fmla="val 139506"/>
            </a:avLst>
          </a:prstGeom>
          <a:solidFill>
            <a:schemeClr val="tx1">
              <a:alpha val="64000"/>
            </a:schemeClr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 </a:t>
            </a:r>
            <a:endParaRPr lang="de-DE" sz="12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 </a:t>
            </a:r>
            <a:endParaRPr lang="de-DE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35" name="Round Diagonal Corner Rectangle 34"/>
          <p:cNvSpPr/>
          <p:nvPr/>
        </p:nvSpPr>
        <p:spPr>
          <a:xfrm>
            <a:off x="1658477" y="-964273"/>
            <a:ext cx="991665" cy="964273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tx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ardrop 35"/>
          <p:cNvSpPr/>
          <p:nvPr/>
        </p:nvSpPr>
        <p:spPr>
          <a:xfrm>
            <a:off x="-306007" y="6973002"/>
            <a:ext cx="1307851" cy="1322985"/>
          </a:xfrm>
          <a:prstGeom prst="teardrop">
            <a:avLst/>
          </a:prstGeom>
          <a:solidFill>
            <a:srgbClr val="1E20AB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</p:txBody>
      </p:sp>
      <p:sp>
        <p:nvSpPr>
          <p:cNvPr id="37" name="Teardrop 36"/>
          <p:cNvSpPr/>
          <p:nvPr/>
        </p:nvSpPr>
        <p:spPr>
          <a:xfrm rot="5400000">
            <a:off x="-933918" y="-184836"/>
            <a:ext cx="826866" cy="817407"/>
          </a:xfrm>
          <a:prstGeom prst="teardrop">
            <a:avLst>
              <a:gd name="adj" fmla="val 97196"/>
            </a:avLst>
          </a:prstGeom>
          <a:solidFill>
            <a:srgbClr val="000031"/>
          </a:solidFill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8" name="Round Diagonal Corner Rectangle 37"/>
          <p:cNvSpPr/>
          <p:nvPr/>
        </p:nvSpPr>
        <p:spPr>
          <a:xfrm rot="5400000">
            <a:off x="6759517" y="6975270"/>
            <a:ext cx="661493" cy="653926"/>
          </a:xfrm>
          <a:prstGeom prst="round2DiagRect">
            <a:avLst>
              <a:gd name="adj1" fmla="val 32079"/>
              <a:gd name="adj2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9" name="Teardrop 38"/>
          <p:cNvSpPr/>
          <p:nvPr/>
        </p:nvSpPr>
        <p:spPr>
          <a:xfrm rot="16200000">
            <a:off x="7564530" y="7694670"/>
            <a:ext cx="826866" cy="817407"/>
          </a:xfrm>
          <a:prstGeom prst="teardrop">
            <a:avLst>
              <a:gd name="adj" fmla="val 101469"/>
            </a:avLst>
          </a:prstGeom>
          <a:noFill/>
          <a:ln w="76200" cmpd="sng">
            <a:solidFill>
              <a:srgbClr val="FF7D2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9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77778E-6 2.96296E-6 L 0.21284 -0.245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42" y="-122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3.61111E-6 -4.07407E-6 L 0.23525 0.2386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71" y="1192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22222E-6 0 L -0.43159 -0.5731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80" y="-2865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96296E-6 L -0.37031 0.4437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24" y="2217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7 -1.11111E-6 L -0.16528 0.2196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64" y="1097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-0.3073 -0.3865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65" y="-1932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2.77778E-6 -4.81481E-6 L -0.31111 -0.4064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56" y="-2032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8.33333E-7 -4.44444E-6 L 0.30226 -0.4039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4" y="-2020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8.33333E-7 1.11111E-6 L 0.4243 0.4969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15" y="2483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61" grpId="0" animBg="1"/>
      <p:bldP spid="62" grpId="0" animBg="1"/>
      <p:bldP spid="63" grpId="0" animBg="1"/>
      <p:bldP spid="78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ardrop 13"/>
          <p:cNvSpPr/>
          <p:nvPr/>
        </p:nvSpPr>
        <p:spPr>
          <a:xfrm>
            <a:off x="2449506" y="4193298"/>
            <a:ext cx="1307851" cy="1322985"/>
          </a:xfrm>
          <a:prstGeom prst="teardrop">
            <a:avLst/>
          </a:prstGeom>
          <a:solidFill>
            <a:srgbClr val="1E20AB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</p:txBody>
      </p:sp>
      <p:sp>
        <p:nvSpPr>
          <p:cNvPr id="15" name="Teardrop 14"/>
          <p:cNvSpPr/>
          <p:nvPr/>
        </p:nvSpPr>
        <p:spPr>
          <a:xfrm rot="5400000">
            <a:off x="2935221" y="3205788"/>
            <a:ext cx="826866" cy="817407"/>
          </a:xfrm>
          <a:prstGeom prst="teardrop">
            <a:avLst>
              <a:gd name="adj" fmla="val 97196"/>
            </a:avLst>
          </a:prstGeom>
          <a:solidFill>
            <a:srgbClr val="000031"/>
          </a:solidFill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Round Diagonal Corner Rectangle 15"/>
          <p:cNvSpPr/>
          <p:nvPr/>
        </p:nvSpPr>
        <p:spPr>
          <a:xfrm rot="5400000">
            <a:off x="3917055" y="4197081"/>
            <a:ext cx="661493" cy="653926"/>
          </a:xfrm>
          <a:prstGeom prst="round2DiagRect">
            <a:avLst>
              <a:gd name="adj1" fmla="val 32079"/>
              <a:gd name="adj2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Text Box 7"/>
          <p:cNvSpPr txBox="1"/>
          <p:nvPr/>
        </p:nvSpPr>
        <p:spPr>
          <a:xfrm>
            <a:off x="3789922" y="3366432"/>
            <a:ext cx="4577480" cy="826866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effectLst/>
                <a:latin typeface="Engravers MT"/>
                <a:ea typeface="ＭＳ 明朝"/>
                <a:cs typeface="Apple Symbols"/>
              </a:rPr>
              <a:t>B</a:t>
            </a:r>
            <a:r>
              <a:rPr lang="en-US" sz="2000" b="1" dirty="0">
                <a:effectLst/>
                <a:latin typeface="Engravers MT"/>
                <a:ea typeface="ＭＳ 明朝"/>
                <a:cs typeface="Apple Symbols"/>
              </a:rPr>
              <a:t>usiness Improv</a:t>
            </a:r>
            <a:endParaRPr lang="de-DE" dirty="0">
              <a:effectLst/>
              <a:ea typeface="ＭＳ 明朝"/>
              <a:cs typeface="Times New Roman"/>
            </a:endParaRPr>
          </a:p>
        </p:txBody>
      </p:sp>
      <p:sp>
        <p:nvSpPr>
          <p:cNvPr id="18" name="Teardrop 17"/>
          <p:cNvSpPr/>
          <p:nvPr/>
        </p:nvSpPr>
        <p:spPr>
          <a:xfrm rot="16200000">
            <a:off x="4733517" y="5024893"/>
            <a:ext cx="826866" cy="817407"/>
          </a:xfrm>
          <a:prstGeom prst="teardrop">
            <a:avLst>
              <a:gd name="adj" fmla="val 101469"/>
            </a:avLst>
          </a:prstGeom>
          <a:noFill/>
          <a:ln w="76200" cmpd="sng">
            <a:solidFill>
              <a:srgbClr val="FF7D2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411283" y="5020163"/>
            <a:ext cx="163481" cy="16537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Teardrop 19"/>
          <p:cNvSpPr/>
          <p:nvPr/>
        </p:nvSpPr>
        <p:spPr>
          <a:xfrm rot="10800000">
            <a:off x="4738246" y="4524044"/>
            <a:ext cx="326963" cy="330746"/>
          </a:xfrm>
          <a:prstGeom prst="teardrop">
            <a:avLst>
              <a:gd name="adj" fmla="val 111232"/>
            </a:avLst>
          </a:prstGeom>
          <a:solidFill>
            <a:srgbClr val="008000"/>
          </a:solidFill>
          <a:ln w="28575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Text Box 15"/>
          <p:cNvSpPr txBox="1"/>
          <p:nvPr/>
        </p:nvSpPr>
        <p:spPr>
          <a:xfrm>
            <a:off x="4574764" y="4027925"/>
            <a:ext cx="1961777" cy="496119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" dirty="0">
                <a:effectLst/>
                <a:latin typeface="Monotype Corsiva"/>
                <a:ea typeface="ＭＳ 明朝"/>
                <a:cs typeface="Apple Symbols"/>
              </a:rPr>
              <a:t> </a:t>
            </a:r>
            <a:endParaRPr lang="de-DE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943634"/>
                </a:solidFill>
                <a:effectLst/>
                <a:latin typeface="Monotype Corsiva"/>
                <a:ea typeface="ＭＳ 明朝"/>
                <a:cs typeface="Apple Symbols"/>
              </a:rPr>
              <a:t>we mean business</a:t>
            </a:r>
            <a:endParaRPr lang="de-DE" dirty="0">
              <a:effectLst/>
              <a:ea typeface="ＭＳ 明朝"/>
              <a:cs typeface="Times New Roman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228690" y="4689417"/>
            <a:ext cx="163481" cy="165373"/>
          </a:xfrm>
          <a:prstGeom prst="ellipse">
            <a:avLst/>
          </a:prstGeom>
          <a:solidFill>
            <a:srgbClr val="0080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084320" y="5020163"/>
            <a:ext cx="163481" cy="16537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411283" y="5350910"/>
            <a:ext cx="163481" cy="165373"/>
          </a:xfrm>
          <a:prstGeom prst="ellipse">
            <a:avLst/>
          </a:prstGeom>
          <a:solidFill>
            <a:srgbClr val="80004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Teardrop 24"/>
          <p:cNvSpPr/>
          <p:nvPr/>
        </p:nvSpPr>
        <p:spPr>
          <a:xfrm>
            <a:off x="3920839" y="5350910"/>
            <a:ext cx="326963" cy="330746"/>
          </a:xfrm>
          <a:prstGeom prst="teardrop">
            <a:avLst>
              <a:gd name="adj" fmla="val 161017"/>
            </a:avLst>
          </a:prstGeom>
          <a:solidFill>
            <a:srgbClr val="8000FF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0" name="Round Diagonal Corner Rectangle 49"/>
          <p:cNvSpPr/>
          <p:nvPr/>
        </p:nvSpPr>
        <p:spPr>
          <a:xfrm rot="16030846">
            <a:off x="1832435" y="3116955"/>
            <a:ext cx="942098" cy="879842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tx1">
              <a:alpha val="76000"/>
            </a:schemeClr>
          </a:solidFill>
          <a:ln w="9525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ardrop 54"/>
          <p:cNvSpPr/>
          <p:nvPr/>
        </p:nvSpPr>
        <p:spPr>
          <a:xfrm rot="16200000">
            <a:off x="197906" y="1559386"/>
            <a:ext cx="1617575" cy="1738749"/>
          </a:xfrm>
          <a:prstGeom prst="teardrop">
            <a:avLst/>
          </a:prstGeom>
          <a:solidFill>
            <a:schemeClr val="tx1">
              <a:alpha val="45000"/>
            </a:schemeClr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</p:txBody>
      </p:sp>
      <p:sp>
        <p:nvSpPr>
          <p:cNvPr id="58" name="Teardrop 57"/>
          <p:cNvSpPr/>
          <p:nvPr/>
        </p:nvSpPr>
        <p:spPr>
          <a:xfrm rot="21257071">
            <a:off x="756666" y="3350707"/>
            <a:ext cx="867322" cy="735909"/>
          </a:xfrm>
          <a:prstGeom prst="teardrop">
            <a:avLst>
              <a:gd name="adj" fmla="val 139506"/>
            </a:avLst>
          </a:prstGeom>
          <a:solidFill>
            <a:schemeClr val="tx1">
              <a:alpha val="64000"/>
            </a:schemeClr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</p:txBody>
      </p:sp>
      <p:sp>
        <p:nvSpPr>
          <p:cNvPr id="59" name="Teardrop 58"/>
          <p:cNvSpPr/>
          <p:nvPr/>
        </p:nvSpPr>
        <p:spPr>
          <a:xfrm rot="10800000">
            <a:off x="2014048" y="2071115"/>
            <a:ext cx="867322" cy="735909"/>
          </a:xfrm>
          <a:prstGeom prst="teardrop">
            <a:avLst>
              <a:gd name="adj" fmla="val 139506"/>
            </a:avLst>
          </a:prstGeom>
          <a:solidFill>
            <a:schemeClr val="tx1">
              <a:alpha val="64000"/>
            </a:schemeClr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 </a:t>
            </a:r>
            <a:endParaRPr lang="de-DE" sz="12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 </a:t>
            </a:r>
            <a:endParaRPr lang="de-DE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398443" y="3261374"/>
            <a:ext cx="323734" cy="317900"/>
          </a:xfrm>
          <a:prstGeom prst="ellipse">
            <a:avLst/>
          </a:prstGeom>
          <a:solidFill>
            <a:schemeClr val="tx1"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41060" y="3047632"/>
            <a:ext cx="206859" cy="211686"/>
          </a:xfrm>
          <a:prstGeom prst="ellipse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1392" y="2807025"/>
            <a:ext cx="144552" cy="143254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 Diagonal Corner Rectangle 67"/>
          <p:cNvSpPr/>
          <p:nvPr/>
        </p:nvSpPr>
        <p:spPr>
          <a:xfrm>
            <a:off x="141060" y="546010"/>
            <a:ext cx="991665" cy="964273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tx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555653" y="4854790"/>
            <a:ext cx="184747" cy="177265"/>
          </a:xfrm>
          <a:prstGeom prst="ellipse">
            <a:avLst/>
          </a:prstGeom>
          <a:solidFill>
            <a:srgbClr val="008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5779497" y="5142197"/>
            <a:ext cx="216709" cy="207495"/>
          </a:xfrm>
          <a:prstGeom prst="ellipse">
            <a:avLst/>
          </a:prstGeom>
          <a:solidFill>
            <a:srgbClr val="008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5997426" y="5506710"/>
            <a:ext cx="289943" cy="300034"/>
          </a:xfrm>
          <a:prstGeom prst="ellipse">
            <a:avLst/>
          </a:prstGeom>
          <a:solidFill>
            <a:srgbClr val="008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6379987" y="5835293"/>
            <a:ext cx="344087" cy="354646"/>
          </a:xfrm>
          <a:prstGeom prst="ellipse">
            <a:avLst/>
          </a:prstGeom>
          <a:solidFill>
            <a:srgbClr val="008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6971300" y="6088436"/>
            <a:ext cx="431323" cy="431041"/>
          </a:xfrm>
          <a:prstGeom prst="ellipse">
            <a:avLst/>
          </a:prstGeom>
          <a:solidFill>
            <a:srgbClr val="008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7678485" y="5992220"/>
            <a:ext cx="545428" cy="516951"/>
          </a:xfrm>
          <a:prstGeom prst="ellipse">
            <a:avLst/>
          </a:prstGeom>
          <a:solidFill>
            <a:srgbClr val="008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8311117" y="5445752"/>
            <a:ext cx="657987" cy="612013"/>
          </a:xfrm>
          <a:prstGeom prst="ellipse">
            <a:avLst/>
          </a:prstGeom>
          <a:noFill/>
          <a:ln w="76200" cmpd="sng">
            <a:solidFill>
              <a:srgbClr val="1A83F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34935" y="2600324"/>
            <a:ext cx="94028" cy="86429"/>
          </a:xfrm>
          <a:prstGeom prst="ellipse">
            <a:avLst/>
          </a:prstGeom>
          <a:solidFill>
            <a:schemeClr val="tx1">
              <a:alpha val="1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2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/>
      <p:bldP spid="18" grpId="0" animBg="1"/>
      <p:bldP spid="19" grpId="0" animBg="1"/>
      <p:bldP spid="20" grpId="0" animBg="1"/>
      <p:bldP spid="21" grpId="0"/>
      <p:bldP spid="22" grpId="0" animBg="1"/>
      <p:bldP spid="23" grpId="0" animBg="1"/>
      <p:bldP spid="24" grpId="0" animBg="1"/>
      <p:bldP spid="25" grpId="0" animBg="1"/>
      <p:bldP spid="50" grpId="0" animBg="1"/>
      <p:bldP spid="55" grpId="0" animBg="1"/>
      <p:bldP spid="58" grpId="0" animBg="1"/>
      <p:bldP spid="59" grpId="0" animBg="1"/>
      <p:bldP spid="61" grpId="0" animBg="1"/>
      <p:bldP spid="62" grpId="0" animBg="1"/>
      <p:bldP spid="63" grpId="0" animBg="1"/>
      <p:bldP spid="68" grpId="0" animBg="1"/>
      <p:bldP spid="78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ardrop 13"/>
          <p:cNvSpPr/>
          <p:nvPr/>
        </p:nvSpPr>
        <p:spPr>
          <a:xfrm>
            <a:off x="2449506" y="4193298"/>
            <a:ext cx="1307851" cy="1322985"/>
          </a:xfrm>
          <a:prstGeom prst="teardrop">
            <a:avLst/>
          </a:prstGeom>
          <a:solidFill>
            <a:srgbClr val="1E20AB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</p:txBody>
      </p:sp>
      <p:sp>
        <p:nvSpPr>
          <p:cNvPr id="15" name="Teardrop 14"/>
          <p:cNvSpPr/>
          <p:nvPr/>
        </p:nvSpPr>
        <p:spPr>
          <a:xfrm rot="5400000">
            <a:off x="2935221" y="3205788"/>
            <a:ext cx="826866" cy="817407"/>
          </a:xfrm>
          <a:prstGeom prst="teardrop">
            <a:avLst>
              <a:gd name="adj" fmla="val 97196"/>
            </a:avLst>
          </a:prstGeom>
          <a:solidFill>
            <a:srgbClr val="000031"/>
          </a:solidFill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Round Diagonal Corner Rectangle 15"/>
          <p:cNvSpPr/>
          <p:nvPr/>
        </p:nvSpPr>
        <p:spPr>
          <a:xfrm rot="5400000">
            <a:off x="3917055" y="4197081"/>
            <a:ext cx="661493" cy="653926"/>
          </a:xfrm>
          <a:prstGeom prst="round2DiagRect">
            <a:avLst>
              <a:gd name="adj1" fmla="val 32079"/>
              <a:gd name="adj2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Text Box 7"/>
          <p:cNvSpPr txBox="1"/>
          <p:nvPr/>
        </p:nvSpPr>
        <p:spPr>
          <a:xfrm>
            <a:off x="3789922" y="3366432"/>
            <a:ext cx="4577480" cy="826866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effectLst/>
                <a:latin typeface="Engravers MT"/>
                <a:ea typeface="ＭＳ 明朝"/>
                <a:cs typeface="Apple Symbols"/>
              </a:rPr>
              <a:t>B</a:t>
            </a:r>
            <a:r>
              <a:rPr lang="en-US" sz="2000" b="1" dirty="0">
                <a:effectLst/>
                <a:latin typeface="Engravers MT"/>
                <a:ea typeface="ＭＳ 明朝"/>
                <a:cs typeface="Apple Symbols"/>
              </a:rPr>
              <a:t>usiness Improv</a:t>
            </a:r>
            <a:endParaRPr lang="de-DE" dirty="0">
              <a:effectLst/>
              <a:ea typeface="ＭＳ 明朝"/>
              <a:cs typeface="Times New Roman"/>
            </a:endParaRPr>
          </a:p>
        </p:txBody>
      </p:sp>
      <p:sp>
        <p:nvSpPr>
          <p:cNvPr id="18" name="Teardrop 17"/>
          <p:cNvSpPr/>
          <p:nvPr/>
        </p:nvSpPr>
        <p:spPr>
          <a:xfrm rot="16200000">
            <a:off x="4733517" y="5024893"/>
            <a:ext cx="826866" cy="817407"/>
          </a:xfrm>
          <a:prstGeom prst="teardrop">
            <a:avLst>
              <a:gd name="adj" fmla="val 101469"/>
            </a:avLst>
          </a:prstGeom>
          <a:noFill/>
          <a:ln w="76200" cmpd="sng">
            <a:solidFill>
              <a:srgbClr val="FF7D2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411283" y="5020163"/>
            <a:ext cx="163481" cy="16537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Teardrop 19"/>
          <p:cNvSpPr/>
          <p:nvPr/>
        </p:nvSpPr>
        <p:spPr>
          <a:xfrm rot="10800000">
            <a:off x="4738246" y="4524044"/>
            <a:ext cx="326963" cy="330746"/>
          </a:xfrm>
          <a:prstGeom prst="teardrop">
            <a:avLst>
              <a:gd name="adj" fmla="val 111232"/>
            </a:avLst>
          </a:prstGeom>
          <a:solidFill>
            <a:srgbClr val="008000"/>
          </a:solidFill>
          <a:ln w="28575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Text Box 15"/>
          <p:cNvSpPr txBox="1"/>
          <p:nvPr/>
        </p:nvSpPr>
        <p:spPr>
          <a:xfrm>
            <a:off x="4574764" y="4027925"/>
            <a:ext cx="1961777" cy="496119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" dirty="0">
                <a:effectLst/>
                <a:latin typeface="Monotype Corsiva"/>
                <a:ea typeface="ＭＳ 明朝"/>
                <a:cs typeface="Apple Symbols"/>
              </a:rPr>
              <a:t> </a:t>
            </a:r>
            <a:endParaRPr lang="de-DE" sz="12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943634"/>
                </a:solidFill>
                <a:effectLst/>
                <a:latin typeface="Monotype Corsiva"/>
                <a:ea typeface="ＭＳ 明朝"/>
                <a:cs typeface="Apple Symbols"/>
              </a:rPr>
              <a:t>we mean business</a:t>
            </a:r>
            <a:endParaRPr lang="de-DE" dirty="0">
              <a:effectLst/>
              <a:ea typeface="ＭＳ 明朝"/>
              <a:cs typeface="Times New Roman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228690" y="4689417"/>
            <a:ext cx="163481" cy="165373"/>
          </a:xfrm>
          <a:prstGeom prst="ellipse">
            <a:avLst/>
          </a:prstGeom>
          <a:solidFill>
            <a:srgbClr val="0080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084320" y="5020163"/>
            <a:ext cx="163481" cy="16537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411283" y="5350910"/>
            <a:ext cx="163481" cy="165373"/>
          </a:xfrm>
          <a:prstGeom prst="ellipse">
            <a:avLst/>
          </a:prstGeom>
          <a:solidFill>
            <a:srgbClr val="80004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Teardrop 24"/>
          <p:cNvSpPr/>
          <p:nvPr/>
        </p:nvSpPr>
        <p:spPr>
          <a:xfrm>
            <a:off x="3920839" y="5350910"/>
            <a:ext cx="326963" cy="330746"/>
          </a:xfrm>
          <a:prstGeom prst="teardrop">
            <a:avLst>
              <a:gd name="adj" fmla="val 161017"/>
            </a:avLst>
          </a:prstGeom>
          <a:solidFill>
            <a:srgbClr val="8000FF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0" name="Round Diagonal Corner Rectangle 49"/>
          <p:cNvSpPr/>
          <p:nvPr/>
        </p:nvSpPr>
        <p:spPr>
          <a:xfrm rot="16030846">
            <a:off x="1832435" y="3116955"/>
            <a:ext cx="942098" cy="879842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tx1">
              <a:alpha val="76000"/>
            </a:schemeClr>
          </a:solidFill>
          <a:ln w="9525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ardrop 54"/>
          <p:cNvSpPr/>
          <p:nvPr/>
        </p:nvSpPr>
        <p:spPr>
          <a:xfrm rot="16200000">
            <a:off x="197906" y="1559386"/>
            <a:ext cx="1617575" cy="1738749"/>
          </a:xfrm>
          <a:prstGeom prst="teardrop">
            <a:avLst/>
          </a:prstGeom>
          <a:solidFill>
            <a:schemeClr val="tx1">
              <a:alpha val="45000"/>
            </a:schemeClr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</p:txBody>
      </p:sp>
      <p:sp>
        <p:nvSpPr>
          <p:cNvPr id="58" name="Teardrop 57"/>
          <p:cNvSpPr/>
          <p:nvPr/>
        </p:nvSpPr>
        <p:spPr>
          <a:xfrm rot="21257071">
            <a:off x="756666" y="3350707"/>
            <a:ext cx="867322" cy="735909"/>
          </a:xfrm>
          <a:prstGeom prst="teardrop">
            <a:avLst>
              <a:gd name="adj" fmla="val 139506"/>
            </a:avLst>
          </a:prstGeom>
          <a:solidFill>
            <a:schemeClr val="tx1">
              <a:alpha val="64000"/>
            </a:schemeClr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</p:txBody>
      </p:sp>
      <p:sp>
        <p:nvSpPr>
          <p:cNvPr id="59" name="Teardrop 58"/>
          <p:cNvSpPr/>
          <p:nvPr/>
        </p:nvSpPr>
        <p:spPr>
          <a:xfrm rot="10800000">
            <a:off x="2014048" y="2071115"/>
            <a:ext cx="867322" cy="735909"/>
          </a:xfrm>
          <a:prstGeom prst="teardrop">
            <a:avLst>
              <a:gd name="adj" fmla="val 139506"/>
            </a:avLst>
          </a:prstGeom>
          <a:solidFill>
            <a:schemeClr val="tx1">
              <a:alpha val="64000"/>
            </a:schemeClr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 </a:t>
            </a:r>
            <a:endParaRPr lang="de-DE" sz="12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ＭＳ 明朝"/>
                <a:cs typeface="Times New Roman"/>
              </a:rPr>
              <a:t> </a:t>
            </a:r>
            <a:endParaRPr lang="de-DE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398443" y="3261374"/>
            <a:ext cx="323734" cy="317900"/>
          </a:xfrm>
          <a:prstGeom prst="ellipse">
            <a:avLst/>
          </a:prstGeom>
          <a:solidFill>
            <a:schemeClr val="tx1"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41060" y="3047632"/>
            <a:ext cx="206859" cy="211686"/>
          </a:xfrm>
          <a:prstGeom prst="ellipse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1392" y="2807025"/>
            <a:ext cx="144552" cy="143254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 Diagonal Corner Rectangle 67"/>
          <p:cNvSpPr/>
          <p:nvPr/>
        </p:nvSpPr>
        <p:spPr>
          <a:xfrm>
            <a:off x="141060" y="546010"/>
            <a:ext cx="991665" cy="964273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tx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555653" y="4854790"/>
            <a:ext cx="184747" cy="177265"/>
          </a:xfrm>
          <a:prstGeom prst="ellipse">
            <a:avLst/>
          </a:prstGeom>
          <a:solidFill>
            <a:srgbClr val="008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5779497" y="5142197"/>
            <a:ext cx="216709" cy="207495"/>
          </a:xfrm>
          <a:prstGeom prst="ellipse">
            <a:avLst/>
          </a:prstGeom>
          <a:solidFill>
            <a:srgbClr val="008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5997426" y="5506710"/>
            <a:ext cx="289943" cy="300034"/>
          </a:xfrm>
          <a:prstGeom prst="ellipse">
            <a:avLst/>
          </a:prstGeom>
          <a:solidFill>
            <a:srgbClr val="008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6379987" y="5835293"/>
            <a:ext cx="344087" cy="354646"/>
          </a:xfrm>
          <a:prstGeom prst="ellipse">
            <a:avLst/>
          </a:prstGeom>
          <a:solidFill>
            <a:srgbClr val="008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6971300" y="6088436"/>
            <a:ext cx="431323" cy="431041"/>
          </a:xfrm>
          <a:prstGeom prst="ellipse">
            <a:avLst/>
          </a:prstGeom>
          <a:solidFill>
            <a:srgbClr val="008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7678485" y="5992220"/>
            <a:ext cx="545428" cy="516951"/>
          </a:xfrm>
          <a:prstGeom prst="ellipse">
            <a:avLst/>
          </a:prstGeom>
          <a:solidFill>
            <a:srgbClr val="008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8311117" y="5445752"/>
            <a:ext cx="657987" cy="612013"/>
          </a:xfrm>
          <a:prstGeom prst="ellipse">
            <a:avLst/>
          </a:prstGeom>
          <a:noFill/>
          <a:ln w="76200" cmpd="sng">
            <a:solidFill>
              <a:srgbClr val="1A83F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34935" y="2600324"/>
            <a:ext cx="94028" cy="86429"/>
          </a:xfrm>
          <a:prstGeom prst="ellipse">
            <a:avLst/>
          </a:prstGeom>
          <a:solidFill>
            <a:schemeClr val="tx1">
              <a:alpha val="1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942289" y="1510283"/>
            <a:ext cx="4690160" cy="2517642"/>
            <a:chOff x="3942289" y="1510283"/>
            <a:chExt cx="4690160" cy="2517642"/>
          </a:xfrm>
        </p:grpSpPr>
        <p:sp>
          <p:nvSpPr>
            <p:cNvPr id="3" name="Round Diagonal Corner Rectangle 2"/>
            <p:cNvSpPr/>
            <p:nvPr/>
          </p:nvSpPr>
          <p:spPr>
            <a:xfrm>
              <a:off x="3942289" y="1510283"/>
              <a:ext cx="4690160" cy="2517642"/>
            </a:xfrm>
            <a:prstGeom prst="round2Diag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 Box 39"/>
            <p:cNvSpPr txBox="1"/>
            <p:nvPr/>
          </p:nvSpPr>
          <p:spPr>
            <a:xfrm>
              <a:off x="4030359" y="1623704"/>
              <a:ext cx="4466983" cy="21026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effectLst/>
                  <a:latin typeface="Academy Engraved LET"/>
                  <a:ea typeface="ＭＳ 明朝"/>
                  <a:cs typeface="Academy Engraved LET"/>
                </a:rPr>
                <a:t>“</a:t>
              </a:r>
              <a:r>
                <a:rPr lang="en-US" b="1" dirty="0">
                  <a:effectLst/>
                  <a:latin typeface="Academy Engraved LET"/>
                  <a:ea typeface="ＭＳ 明朝"/>
                  <a:cs typeface="Academy Engraved LET"/>
                </a:rPr>
                <a:t>Change</a:t>
              </a:r>
              <a:r>
                <a:rPr lang="en-US" dirty="0">
                  <a:effectLst/>
                  <a:latin typeface="Academy Engraved LET"/>
                  <a:ea typeface="ＭＳ 明朝"/>
                  <a:cs typeface="Academy Engraved LET"/>
                </a:rPr>
                <a:t> today happens suddenly, </a:t>
              </a:r>
              <a:r>
                <a:rPr lang="en-US" b="1" dirty="0">
                  <a:effectLst/>
                  <a:latin typeface="Academy Engraved LET"/>
                  <a:ea typeface="ＭＳ 明朝"/>
                  <a:cs typeface="Academy Engraved LET"/>
                </a:rPr>
                <a:t>unexpectedly</a:t>
              </a:r>
              <a:r>
                <a:rPr lang="en-US" dirty="0">
                  <a:effectLst/>
                  <a:latin typeface="Academy Engraved LET"/>
                  <a:ea typeface="ＭＳ 明朝"/>
                  <a:cs typeface="Academy Engraved LET"/>
                </a:rPr>
                <a:t>, unpredictably… products and markets are </a:t>
              </a:r>
              <a:r>
                <a:rPr lang="en-US" b="1" dirty="0">
                  <a:effectLst/>
                  <a:latin typeface="Academy Engraved LET"/>
                  <a:ea typeface="ＭＳ 明朝"/>
                  <a:cs typeface="Academy Engraved LET"/>
                </a:rPr>
                <a:t>continually</a:t>
              </a:r>
              <a:r>
                <a:rPr lang="en-US" dirty="0">
                  <a:effectLst/>
                  <a:latin typeface="Academy Engraved LET"/>
                  <a:ea typeface="ＭＳ 明朝"/>
                  <a:cs typeface="Academy Engraved LET"/>
                </a:rPr>
                <a:t> morphing, so organizations that want to </a:t>
              </a:r>
              <a:r>
                <a:rPr lang="en-US" dirty="0" smtClean="0">
                  <a:effectLst/>
                  <a:latin typeface="Academy Engraved LET"/>
                  <a:ea typeface="ＭＳ 明朝"/>
                  <a:cs typeface="Academy Engraved LET"/>
                </a:rPr>
                <a:t>prosper [sustainably] </a:t>
              </a:r>
              <a:r>
                <a:rPr lang="en-US" dirty="0">
                  <a:effectLst/>
                  <a:latin typeface="Academy Engraved LET"/>
                  <a:ea typeface="ＭＳ 明朝"/>
                  <a:cs typeface="Academy Engraved LET"/>
                </a:rPr>
                <a:t>over the long term need to </a:t>
              </a:r>
              <a:r>
                <a:rPr lang="en-US" b="1" dirty="0">
                  <a:effectLst/>
                  <a:latin typeface="Academy Engraved LET"/>
                  <a:ea typeface="ＭＳ 明朝"/>
                  <a:cs typeface="Academy Engraved LET"/>
                </a:rPr>
                <a:t>practice the art</a:t>
              </a:r>
              <a:r>
                <a:rPr lang="en-US" dirty="0">
                  <a:effectLst/>
                  <a:latin typeface="Academy Engraved LET"/>
                  <a:ea typeface="ＭＳ 明朝"/>
                  <a:cs typeface="Academy Engraved LET"/>
                </a:rPr>
                <a:t> of </a:t>
              </a:r>
              <a:r>
                <a:rPr lang="en-US" b="1" dirty="0">
                  <a:effectLst/>
                  <a:latin typeface="Academy Engraved LET"/>
                  <a:ea typeface="ＭＳ 明朝"/>
                  <a:cs typeface="Academy Engraved LET"/>
                </a:rPr>
                <a:t>continuous change</a:t>
              </a:r>
              <a:r>
                <a:rPr lang="en-US" dirty="0" smtClean="0">
                  <a:effectLst/>
                  <a:latin typeface="Academy Engraved LET"/>
                  <a:ea typeface="ＭＳ 明朝"/>
                  <a:cs typeface="Academy Engraved LET"/>
                </a:rPr>
                <a:t>”</a:t>
              </a:r>
            </a:p>
            <a:p>
              <a:pPr marL="0" marR="0" algn="just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effectLst/>
                <a:latin typeface="Academy Engraved LET"/>
                <a:ea typeface="ＭＳ 明朝"/>
                <a:cs typeface="Academy Engraved LET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i="1" dirty="0">
                  <a:effectLst/>
                  <a:latin typeface="Book Antiqua"/>
                  <a:ea typeface="ＭＳ 明朝"/>
                  <a:cs typeface="Book Antiqua"/>
                </a:rPr>
                <a:t> </a:t>
              </a:r>
              <a:r>
                <a:rPr lang="en-US" i="1" dirty="0" smtClean="0">
                  <a:effectLst/>
                  <a:latin typeface="Book Antiqua"/>
                  <a:ea typeface="ＭＳ 明朝"/>
                  <a:cs typeface="Book Antiqua"/>
                </a:rPr>
                <a:t>- </a:t>
              </a:r>
              <a:r>
                <a:rPr lang="en-US" i="1" dirty="0">
                  <a:effectLst/>
                  <a:latin typeface="Book Antiqua"/>
                  <a:ea typeface="ＭＳ 明朝"/>
                  <a:cs typeface="Book Antiqua"/>
                </a:rPr>
                <a:t>Robert Reich, former US Secretary of Labor</a:t>
              </a:r>
              <a:endParaRPr lang="de-DE" i="1" dirty="0">
                <a:effectLst/>
                <a:latin typeface="Book Antiqua"/>
                <a:ea typeface="ＭＳ 明朝"/>
                <a:cs typeface="Book Antiqu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7372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500"/>
                            </p:stCondLst>
                            <p:childTnLst>
                              <p:par>
                                <p:cTn id="7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 animBg="1"/>
      <p:bldP spid="20" grpId="0" animBg="1"/>
      <p:bldP spid="20" grpId="1" animBg="1"/>
      <p:bldP spid="21" grpId="0"/>
      <p:bldP spid="22" grpId="0" animBg="1"/>
      <p:bldP spid="23" grpId="0" animBg="1"/>
      <p:bldP spid="23" grpId="1" animBg="1"/>
      <p:bldP spid="25" grpId="0" animBg="1"/>
      <p:bldP spid="50" grpId="0" animBg="1"/>
      <p:bldP spid="55" grpId="0" animBg="1"/>
      <p:bldP spid="58" grpId="0" animBg="1"/>
      <p:bldP spid="59" grpId="0" animBg="1"/>
      <p:bldP spid="61" grpId="0" animBg="1"/>
      <p:bldP spid="62" grpId="0" animBg="1"/>
      <p:bldP spid="63" grpId="0" animBg="1"/>
      <p:bldP spid="68" grpId="0" animBg="1"/>
      <p:bldP spid="78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 Diagonal Corner Rectangle 15"/>
          <p:cNvSpPr/>
          <p:nvPr/>
        </p:nvSpPr>
        <p:spPr>
          <a:xfrm rot="5400000">
            <a:off x="3917053" y="4197082"/>
            <a:ext cx="661493" cy="653926"/>
          </a:xfrm>
          <a:prstGeom prst="round2DiagRect">
            <a:avLst>
              <a:gd name="adj1" fmla="val 32079"/>
              <a:gd name="adj2" fmla="val 0"/>
            </a:avLst>
          </a:prstGeom>
          <a:solidFill>
            <a:srgbClr val="FF0000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Round Diagonal Corner Rectangle 20"/>
          <p:cNvSpPr/>
          <p:nvPr/>
        </p:nvSpPr>
        <p:spPr>
          <a:xfrm rot="5400000">
            <a:off x="5325913" y="2798601"/>
            <a:ext cx="661493" cy="3450891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0000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3" name="Round Diagonal Corner Rectangle 22"/>
          <p:cNvSpPr/>
          <p:nvPr/>
        </p:nvSpPr>
        <p:spPr>
          <a:xfrm rot="5400000">
            <a:off x="4708523" y="3724491"/>
            <a:ext cx="1897690" cy="3449473"/>
          </a:xfrm>
          <a:prstGeom prst="round2DiagRect">
            <a:avLst>
              <a:gd name="adj1" fmla="val 20930"/>
              <a:gd name="adj2" fmla="val 0"/>
            </a:avLst>
          </a:prstGeom>
          <a:solidFill>
            <a:srgbClr val="FF0000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9" name="Text Box 39"/>
          <p:cNvSpPr txBox="1"/>
          <p:nvPr/>
        </p:nvSpPr>
        <p:spPr>
          <a:xfrm>
            <a:off x="3931213" y="4265646"/>
            <a:ext cx="3450891" cy="564842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3200" dirty="0" smtClean="0">
                <a:solidFill>
                  <a:schemeClr val="bg1"/>
                </a:solidFill>
                <a:latin typeface="Academy Engraved LET"/>
                <a:ea typeface="ＭＳ 明朝"/>
                <a:cs typeface="Academy Engraved LET"/>
              </a:rPr>
              <a:t>Continual </a:t>
            </a:r>
            <a:r>
              <a:rPr lang="en-US" sz="3200" dirty="0">
                <a:solidFill>
                  <a:schemeClr val="bg1"/>
                </a:solidFill>
                <a:latin typeface="Academy Engraved LET"/>
                <a:ea typeface="ＭＳ 明朝"/>
                <a:cs typeface="Academy Engraved LET"/>
              </a:rPr>
              <a:t>Change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endParaRPr lang="en-US" sz="2400" dirty="0">
              <a:latin typeface="Engravers MT"/>
              <a:ea typeface="ＭＳ 明朝"/>
              <a:cs typeface="Engravers MT"/>
            </a:endParaRPr>
          </a:p>
        </p:txBody>
      </p:sp>
      <p:sp>
        <p:nvSpPr>
          <p:cNvPr id="27" name="Text Box 39"/>
          <p:cNvSpPr txBox="1"/>
          <p:nvPr/>
        </p:nvSpPr>
        <p:spPr>
          <a:xfrm>
            <a:off x="3943007" y="5222522"/>
            <a:ext cx="3439098" cy="564842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Academy Engraved LET"/>
                <a:ea typeface="ＭＳ 明朝"/>
                <a:cs typeface="Academy Engraved LET"/>
              </a:rPr>
              <a:t>Unmanageable</a:t>
            </a:r>
            <a:endParaRPr lang="en-US" sz="3600" b="1" dirty="0">
              <a:solidFill>
                <a:schemeClr val="bg1"/>
              </a:solidFill>
              <a:latin typeface="Academy Engraved LET"/>
              <a:ea typeface="ＭＳ 明朝"/>
              <a:cs typeface="Academy Engraved LET"/>
            </a:endParaRPr>
          </a:p>
          <a:p>
            <a:pPr marL="342900" indent="-342900">
              <a:lnSpc>
                <a:spcPct val="90000"/>
              </a:lnSpc>
              <a:buFontTx/>
              <a:buChar char="-"/>
            </a:pPr>
            <a:endParaRPr lang="en-US" sz="2400" dirty="0">
              <a:latin typeface="Engravers MT"/>
              <a:ea typeface="ＭＳ 明朝"/>
              <a:cs typeface="Engravers MT"/>
            </a:endParaRPr>
          </a:p>
        </p:txBody>
      </p:sp>
      <p:sp>
        <p:nvSpPr>
          <p:cNvPr id="14" name="Teardrop 13"/>
          <p:cNvSpPr/>
          <p:nvPr/>
        </p:nvSpPr>
        <p:spPr>
          <a:xfrm>
            <a:off x="2449506" y="4193298"/>
            <a:ext cx="1307851" cy="1322985"/>
          </a:xfrm>
          <a:prstGeom prst="teardrop">
            <a:avLst/>
          </a:prstGeom>
          <a:solidFill>
            <a:srgbClr val="1E20AB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</p:txBody>
      </p:sp>
      <p:sp>
        <p:nvSpPr>
          <p:cNvPr id="15" name="Teardrop 14"/>
          <p:cNvSpPr/>
          <p:nvPr/>
        </p:nvSpPr>
        <p:spPr>
          <a:xfrm rot="5400000">
            <a:off x="2935221" y="3205788"/>
            <a:ext cx="826866" cy="817407"/>
          </a:xfrm>
          <a:prstGeom prst="teardrop">
            <a:avLst>
              <a:gd name="adj" fmla="val 97196"/>
            </a:avLst>
          </a:prstGeom>
          <a:solidFill>
            <a:srgbClr val="000031"/>
          </a:solidFill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073366" y="2382890"/>
            <a:ext cx="817407" cy="826866"/>
            <a:chOff x="2073366" y="2382890"/>
            <a:chExt cx="817407" cy="826866"/>
          </a:xfrm>
        </p:grpSpPr>
        <p:sp>
          <p:nvSpPr>
            <p:cNvPr id="18" name="Teardrop 17"/>
            <p:cNvSpPr/>
            <p:nvPr/>
          </p:nvSpPr>
          <p:spPr>
            <a:xfrm rot="5400000">
              <a:off x="2068637" y="2387619"/>
              <a:ext cx="826866" cy="817407"/>
            </a:xfrm>
            <a:prstGeom prst="teardrop">
              <a:avLst>
                <a:gd name="adj" fmla="val 101469"/>
              </a:avLst>
            </a:prstGeom>
            <a:noFill/>
            <a:ln w="76200" cmpd="sng">
              <a:solidFill>
                <a:srgbClr val="FF7D2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1" name="Teardrop 30"/>
            <p:cNvSpPr/>
            <p:nvPr/>
          </p:nvSpPr>
          <p:spPr>
            <a:xfrm rot="5400000">
              <a:off x="2428485" y="2748347"/>
              <a:ext cx="473731" cy="431692"/>
            </a:xfrm>
            <a:prstGeom prst="teardrop">
              <a:avLst>
                <a:gd name="adj" fmla="val 101469"/>
              </a:avLst>
            </a:prstGeom>
            <a:solidFill>
              <a:srgbClr val="0100FF"/>
            </a:solidFill>
            <a:ln w="76200" cmpd="sng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200043" y="1476927"/>
            <a:ext cx="817407" cy="826866"/>
            <a:chOff x="1200043" y="1476927"/>
            <a:chExt cx="817407" cy="826866"/>
          </a:xfrm>
        </p:grpSpPr>
        <p:sp>
          <p:nvSpPr>
            <p:cNvPr id="32" name="Teardrop 31"/>
            <p:cNvSpPr/>
            <p:nvPr/>
          </p:nvSpPr>
          <p:spPr>
            <a:xfrm rot="5400000">
              <a:off x="1195314" y="1481656"/>
              <a:ext cx="826866" cy="817407"/>
            </a:xfrm>
            <a:prstGeom prst="teardrop">
              <a:avLst>
                <a:gd name="adj" fmla="val 101469"/>
              </a:avLst>
            </a:prstGeom>
            <a:noFill/>
            <a:ln w="76200" cmpd="sng">
              <a:solidFill>
                <a:srgbClr val="FF7D2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3" name="Teardrop 32"/>
            <p:cNvSpPr/>
            <p:nvPr/>
          </p:nvSpPr>
          <p:spPr>
            <a:xfrm rot="5400000">
              <a:off x="1555162" y="1842384"/>
              <a:ext cx="473731" cy="431692"/>
            </a:xfrm>
            <a:prstGeom prst="teardrop">
              <a:avLst>
                <a:gd name="adj" fmla="val 101469"/>
              </a:avLst>
            </a:prstGeom>
            <a:solidFill>
              <a:srgbClr val="020E94"/>
            </a:solidFill>
            <a:ln w="76200" cmpd="sng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94157" y="546539"/>
            <a:ext cx="817407" cy="826866"/>
            <a:chOff x="294157" y="546539"/>
            <a:chExt cx="817407" cy="826866"/>
          </a:xfrm>
        </p:grpSpPr>
        <p:sp>
          <p:nvSpPr>
            <p:cNvPr id="34" name="Teardrop 33"/>
            <p:cNvSpPr/>
            <p:nvPr/>
          </p:nvSpPr>
          <p:spPr>
            <a:xfrm rot="5400000">
              <a:off x="289428" y="551268"/>
              <a:ext cx="826866" cy="817407"/>
            </a:xfrm>
            <a:prstGeom prst="teardrop">
              <a:avLst>
                <a:gd name="adj" fmla="val 101469"/>
              </a:avLst>
            </a:prstGeom>
            <a:noFill/>
            <a:ln w="76200" cmpd="sng">
              <a:solidFill>
                <a:srgbClr val="FF7D2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5" name="Teardrop 34"/>
            <p:cNvSpPr/>
            <p:nvPr/>
          </p:nvSpPr>
          <p:spPr>
            <a:xfrm rot="5400000">
              <a:off x="649276" y="911996"/>
              <a:ext cx="473731" cy="431692"/>
            </a:xfrm>
            <a:prstGeom prst="teardrop">
              <a:avLst>
                <a:gd name="adj" fmla="val 101469"/>
              </a:avLst>
            </a:prstGeom>
            <a:solidFill>
              <a:srgbClr val="010840"/>
            </a:solidFill>
            <a:ln w="76200" cmpd="sng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942289" y="1510283"/>
            <a:ext cx="4690160" cy="2517642"/>
            <a:chOff x="3942289" y="1510283"/>
            <a:chExt cx="4690160" cy="2517642"/>
          </a:xfrm>
        </p:grpSpPr>
        <p:sp>
          <p:nvSpPr>
            <p:cNvPr id="19" name="Round Diagonal Corner Rectangle 18"/>
            <p:cNvSpPr/>
            <p:nvPr/>
          </p:nvSpPr>
          <p:spPr>
            <a:xfrm>
              <a:off x="3942289" y="1510283"/>
              <a:ext cx="4690160" cy="2517642"/>
            </a:xfrm>
            <a:prstGeom prst="round2Diag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 Box 39"/>
            <p:cNvSpPr txBox="1"/>
            <p:nvPr/>
          </p:nvSpPr>
          <p:spPr>
            <a:xfrm>
              <a:off x="4030359" y="1623704"/>
              <a:ext cx="4466983" cy="21026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effectLst/>
                  <a:latin typeface="Academy Engraved LET"/>
                  <a:ea typeface="ＭＳ 明朝"/>
                  <a:cs typeface="Academy Engraved LET"/>
                </a:rPr>
                <a:t>“</a:t>
              </a:r>
              <a:r>
                <a:rPr lang="en-US" b="1" dirty="0">
                  <a:effectLst/>
                  <a:latin typeface="Academy Engraved LET"/>
                  <a:ea typeface="ＭＳ 明朝"/>
                  <a:cs typeface="Academy Engraved LET"/>
                </a:rPr>
                <a:t>Change</a:t>
              </a:r>
              <a:r>
                <a:rPr lang="en-US" dirty="0">
                  <a:effectLst/>
                  <a:latin typeface="Academy Engraved LET"/>
                  <a:ea typeface="ＭＳ 明朝"/>
                  <a:cs typeface="Academy Engraved LET"/>
                </a:rPr>
                <a:t> today happens suddenly, </a:t>
              </a:r>
              <a:r>
                <a:rPr lang="en-US" b="1" dirty="0">
                  <a:effectLst/>
                  <a:latin typeface="Academy Engraved LET"/>
                  <a:ea typeface="ＭＳ 明朝"/>
                  <a:cs typeface="Academy Engraved LET"/>
                </a:rPr>
                <a:t>unexpectedly</a:t>
              </a:r>
              <a:r>
                <a:rPr lang="en-US" dirty="0">
                  <a:effectLst/>
                  <a:latin typeface="Academy Engraved LET"/>
                  <a:ea typeface="ＭＳ 明朝"/>
                  <a:cs typeface="Academy Engraved LET"/>
                </a:rPr>
                <a:t>, unpredictably… products and markets are </a:t>
              </a:r>
              <a:r>
                <a:rPr lang="en-US" b="1" dirty="0">
                  <a:effectLst/>
                  <a:latin typeface="Academy Engraved LET"/>
                  <a:ea typeface="ＭＳ 明朝"/>
                  <a:cs typeface="Academy Engraved LET"/>
                </a:rPr>
                <a:t>continually</a:t>
              </a:r>
              <a:r>
                <a:rPr lang="en-US" dirty="0">
                  <a:effectLst/>
                  <a:latin typeface="Academy Engraved LET"/>
                  <a:ea typeface="ＭＳ 明朝"/>
                  <a:cs typeface="Academy Engraved LET"/>
                </a:rPr>
                <a:t> morphing, so organizations that want to </a:t>
              </a:r>
              <a:r>
                <a:rPr lang="en-US" dirty="0" smtClean="0">
                  <a:effectLst/>
                  <a:latin typeface="Academy Engraved LET"/>
                  <a:ea typeface="ＭＳ 明朝"/>
                  <a:cs typeface="Academy Engraved LET"/>
                </a:rPr>
                <a:t>prosper [sustainably] </a:t>
              </a:r>
              <a:r>
                <a:rPr lang="en-US" dirty="0">
                  <a:effectLst/>
                  <a:latin typeface="Academy Engraved LET"/>
                  <a:ea typeface="ＭＳ 明朝"/>
                  <a:cs typeface="Academy Engraved LET"/>
                </a:rPr>
                <a:t>over the long term need to </a:t>
              </a:r>
              <a:r>
                <a:rPr lang="en-US" b="1" dirty="0">
                  <a:effectLst/>
                  <a:latin typeface="Academy Engraved LET"/>
                  <a:ea typeface="ＭＳ 明朝"/>
                  <a:cs typeface="Academy Engraved LET"/>
                </a:rPr>
                <a:t>practice the art</a:t>
              </a:r>
              <a:r>
                <a:rPr lang="en-US" dirty="0">
                  <a:effectLst/>
                  <a:latin typeface="Academy Engraved LET"/>
                  <a:ea typeface="ＭＳ 明朝"/>
                  <a:cs typeface="Academy Engraved LET"/>
                </a:rPr>
                <a:t> of </a:t>
              </a:r>
              <a:r>
                <a:rPr lang="en-US" b="1" dirty="0">
                  <a:effectLst/>
                  <a:latin typeface="Academy Engraved LET"/>
                  <a:ea typeface="ＭＳ 明朝"/>
                  <a:cs typeface="Academy Engraved LET"/>
                </a:rPr>
                <a:t>continuous change</a:t>
              </a:r>
              <a:r>
                <a:rPr lang="en-US" dirty="0" smtClean="0">
                  <a:effectLst/>
                  <a:latin typeface="Academy Engraved LET"/>
                  <a:ea typeface="ＭＳ 明朝"/>
                  <a:cs typeface="Academy Engraved LET"/>
                </a:rPr>
                <a:t>”</a:t>
              </a:r>
            </a:p>
            <a:p>
              <a:pPr marL="0" marR="0" algn="just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effectLst/>
                <a:latin typeface="Academy Engraved LET"/>
                <a:ea typeface="ＭＳ 明朝"/>
                <a:cs typeface="Academy Engraved LET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i="1" dirty="0">
                  <a:effectLst/>
                  <a:latin typeface="Book Antiqua"/>
                  <a:ea typeface="ＭＳ 明朝"/>
                  <a:cs typeface="Book Antiqua"/>
                </a:rPr>
                <a:t> </a:t>
              </a:r>
              <a:r>
                <a:rPr lang="en-US" i="1" dirty="0" smtClean="0">
                  <a:effectLst/>
                  <a:latin typeface="Book Antiqua"/>
                  <a:ea typeface="ＭＳ 明朝"/>
                  <a:cs typeface="Book Antiqua"/>
                </a:rPr>
                <a:t>- </a:t>
              </a:r>
              <a:r>
                <a:rPr lang="en-US" i="1" dirty="0">
                  <a:effectLst/>
                  <a:latin typeface="Book Antiqua"/>
                  <a:ea typeface="ＭＳ 明朝"/>
                  <a:cs typeface="Book Antiqua"/>
                </a:rPr>
                <a:t>Robert Reich, former US Secretary of Labor</a:t>
              </a:r>
              <a:endParaRPr lang="de-DE" i="1" dirty="0">
                <a:effectLst/>
                <a:latin typeface="Book Antiqua"/>
                <a:ea typeface="ＭＳ 明朝"/>
                <a:cs typeface="Book Antiqua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3767412" y="4108195"/>
            <a:ext cx="153424" cy="8468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Box 39"/>
          <p:cNvSpPr txBox="1"/>
          <p:nvPr/>
        </p:nvSpPr>
        <p:spPr>
          <a:xfrm>
            <a:off x="3943007" y="4779293"/>
            <a:ext cx="3439098" cy="564842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800" b="1" dirty="0">
                <a:solidFill>
                  <a:schemeClr val="bg1"/>
                </a:solidFill>
                <a:latin typeface="Academy Engraved LET"/>
                <a:ea typeface="ＭＳ 明朝"/>
                <a:cs typeface="Academy Engraved LET"/>
              </a:rPr>
              <a:t>Unpredictable</a:t>
            </a:r>
            <a:endParaRPr lang="en-US" sz="3600" b="1" dirty="0">
              <a:solidFill>
                <a:schemeClr val="bg1"/>
              </a:solidFill>
              <a:latin typeface="Academy Engraved LET"/>
              <a:ea typeface="ＭＳ 明朝"/>
              <a:cs typeface="Academy Engraved LET"/>
            </a:endParaRPr>
          </a:p>
          <a:p>
            <a:pPr marL="342900" indent="-342900">
              <a:lnSpc>
                <a:spcPct val="90000"/>
              </a:lnSpc>
              <a:buFontTx/>
              <a:buChar char="-"/>
            </a:pPr>
            <a:endParaRPr lang="en-US" sz="2400" dirty="0">
              <a:latin typeface="Engravers MT"/>
              <a:ea typeface="ＭＳ 明朝"/>
              <a:cs typeface="Engravers MT"/>
            </a:endParaRPr>
          </a:p>
        </p:txBody>
      </p:sp>
      <p:sp>
        <p:nvSpPr>
          <p:cNvPr id="26" name="Text Box 39"/>
          <p:cNvSpPr txBox="1"/>
          <p:nvPr/>
        </p:nvSpPr>
        <p:spPr>
          <a:xfrm>
            <a:off x="3943007" y="5672667"/>
            <a:ext cx="3439098" cy="371672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Academy Engraved LET"/>
                <a:ea typeface="ＭＳ 明朝"/>
                <a:cs typeface="Academy Engraved LET"/>
              </a:rPr>
              <a:t>Unprepareable</a:t>
            </a:r>
            <a:endParaRPr lang="en-US" sz="2800" b="1" dirty="0">
              <a:solidFill>
                <a:schemeClr val="bg1"/>
              </a:solidFill>
              <a:latin typeface="Academy Engraved LET"/>
              <a:ea typeface="ＭＳ 明朝"/>
              <a:cs typeface="Academy Engraved LET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4411283" y="5350910"/>
            <a:ext cx="163481" cy="165373"/>
          </a:xfrm>
          <a:prstGeom prst="ellipse">
            <a:avLst/>
          </a:prstGeom>
          <a:solidFill>
            <a:srgbClr val="80004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10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8.75608E-7 -1.24219E-6 L 0.1753 -1.24219E-6 C 0.25365 -1.24219E-6 0.35042 -0.03447 0.35042 -0.06246 L 0.35042 -0.12468 " pathEditMode="relative" rAng="0" ptsTypes="FfFF">
                                      <p:cBhvr>
                                        <p:cTn id="19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12" y="-624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041 -0.1246 L 0.35059 0.16906 " pathEditMode="relative" rAng="0" ptsTypes="AA">
                                      <p:cBhvr>
                                        <p:cTn id="39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6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39" grpId="0"/>
      <p:bldP spid="27" grpId="0"/>
      <p:bldP spid="25" grpId="0"/>
      <p:bldP spid="26" grpId="0"/>
      <p:bldP spid="24" grpId="0" animBg="1"/>
      <p:bldP spid="2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ound Diagonal Corner Rectangle 50"/>
          <p:cNvSpPr/>
          <p:nvPr/>
        </p:nvSpPr>
        <p:spPr>
          <a:xfrm rot="5400000">
            <a:off x="4554910" y="3577651"/>
            <a:ext cx="2202079" cy="3449473"/>
          </a:xfrm>
          <a:prstGeom prst="round2DiagRect">
            <a:avLst>
              <a:gd name="adj1" fmla="val 19356"/>
              <a:gd name="adj2" fmla="val 0"/>
            </a:avLst>
          </a:prstGeom>
          <a:solidFill>
            <a:srgbClr val="FF0000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Teardrop 18"/>
          <p:cNvSpPr/>
          <p:nvPr/>
        </p:nvSpPr>
        <p:spPr>
          <a:xfrm>
            <a:off x="2917663" y="4193298"/>
            <a:ext cx="826866" cy="817407"/>
          </a:xfrm>
          <a:prstGeom prst="teardrop">
            <a:avLst>
              <a:gd name="adj" fmla="val 97196"/>
            </a:avLst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Teardrop 13"/>
          <p:cNvSpPr/>
          <p:nvPr/>
        </p:nvSpPr>
        <p:spPr>
          <a:xfrm>
            <a:off x="2449506" y="4193298"/>
            <a:ext cx="1307851" cy="1322985"/>
          </a:xfrm>
          <a:prstGeom prst="teardrop">
            <a:avLst/>
          </a:prstGeom>
          <a:solidFill>
            <a:srgbClr val="1E20AB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73366" y="2382890"/>
            <a:ext cx="817407" cy="826866"/>
            <a:chOff x="2073366" y="2382890"/>
            <a:chExt cx="817407" cy="826866"/>
          </a:xfrm>
        </p:grpSpPr>
        <p:sp>
          <p:nvSpPr>
            <p:cNvPr id="18" name="Teardrop 17"/>
            <p:cNvSpPr/>
            <p:nvPr/>
          </p:nvSpPr>
          <p:spPr>
            <a:xfrm rot="5400000">
              <a:off x="2068637" y="2387619"/>
              <a:ext cx="826866" cy="817407"/>
            </a:xfrm>
            <a:prstGeom prst="teardrop">
              <a:avLst>
                <a:gd name="adj" fmla="val 101469"/>
              </a:avLst>
            </a:prstGeom>
            <a:noFill/>
            <a:ln w="76200" cmpd="sng">
              <a:solidFill>
                <a:srgbClr val="FF7D2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1" name="Teardrop 30"/>
            <p:cNvSpPr/>
            <p:nvPr/>
          </p:nvSpPr>
          <p:spPr>
            <a:xfrm rot="5400000">
              <a:off x="2428485" y="2748347"/>
              <a:ext cx="473731" cy="431692"/>
            </a:xfrm>
            <a:prstGeom prst="teardrop">
              <a:avLst>
                <a:gd name="adj" fmla="val 101469"/>
              </a:avLst>
            </a:prstGeom>
            <a:solidFill>
              <a:srgbClr val="0100FF"/>
            </a:solidFill>
            <a:ln w="76200" cmpd="sng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200043" y="1476927"/>
            <a:ext cx="817407" cy="826866"/>
            <a:chOff x="1200043" y="1476927"/>
            <a:chExt cx="817407" cy="826866"/>
          </a:xfrm>
        </p:grpSpPr>
        <p:sp>
          <p:nvSpPr>
            <p:cNvPr id="32" name="Teardrop 31"/>
            <p:cNvSpPr/>
            <p:nvPr/>
          </p:nvSpPr>
          <p:spPr>
            <a:xfrm rot="5400000">
              <a:off x="1195314" y="1481656"/>
              <a:ext cx="826866" cy="817407"/>
            </a:xfrm>
            <a:prstGeom prst="teardrop">
              <a:avLst>
                <a:gd name="adj" fmla="val 101469"/>
              </a:avLst>
            </a:prstGeom>
            <a:noFill/>
            <a:ln w="76200" cmpd="sng">
              <a:solidFill>
                <a:srgbClr val="FF7D2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3" name="Teardrop 32"/>
            <p:cNvSpPr/>
            <p:nvPr/>
          </p:nvSpPr>
          <p:spPr>
            <a:xfrm rot="5400000">
              <a:off x="1555162" y="1842384"/>
              <a:ext cx="473731" cy="431692"/>
            </a:xfrm>
            <a:prstGeom prst="teardrop">
              <a:avLst>
                <a:gd name="adj" fmla="val 101469"/>
              </a:avLst>
            </a:prstGeom>
            <a:solidFill>
              <a:srgbClr val="020E94"/>
            </a:solidFill>
            <a:ln w="76200" cmpd="sng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94157" y="546539"/>
            <a:ext cx="817407" cy="826866"/>
            <a:chOff x="294157" y="546539"/>
            <a:chExt cx="817407" cy="826866"/>
          </a:xfrm>
        </p:grpSpPr>
        <p:sp>
          <p:nvSpPr>
            <p:cNvPr id="34" name="Teardrop 33"/>
            <p:cNvSpPr/>
            <p:nvPr/>
          </p:nvSpPr>
          <p:spPr>
            <a:xfrm rot="5400000">
              <a:off x="289428" y="551268"/>
              <a:ext cx="826866" cy="817407"/>
            </a:xfrm>
            <a:prstGeom prst="teardrop">
              <a:avLst>
                <a:gd name="adj" fmla="val 101469"/>
              </a:avLst>
            </a:prstGeom>
            <a:noFill/>
            <a:ln w="76200" cmpd="sng">
              <a:solidFill>
                <a:srgbClr val="FF7D2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5" name="Teardrop 34"/>
            <p:cNvSpPr/>
            <p:nvPr/>
          </p:nvSpPr>
          <p:spPr>
            <a:xfrm rot="5400000">
              <a:off x="649276" y="911996"/>
              <a:ext cx="473731" cy="431692"/>
            </a:xfrm>
            <a:prstGeom prst="teardrop">
              <a:avLst>
                <a:gd name="adj" fmla="val 101469"/>
              </a:avLst>
            </a:prstGeom>
            <a:solidFill>
              <a:srgbClr val="010840"/>
            </a:solidFill>
            <a:ln w="76200" cmpd="sng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17" name="Teardrop 16"/>
          <p:cNvSpPr/>
          <p:nvPr/>
        </p:nvSpPr>
        <p:spPr>
          <a:xfrm rot="16200000">
            <a:off x="3864778" y="4185731"/>
            <a:ext cx="1307851" cy="1322985"/>
          </a:xfrm>
          <a:prstGeom prst="teardrop">
            <a:avLst/>
          </a:prstGeom>
          <a:solidFill>
            <a:srgbClr val="1E20AB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3942289" y="1510283"/>
            <a:ext cx="4690160" cy="2517642"/>
            <a:chOff x="3942289" y="1510283"/>
            <a:chExt cx="4690160" cy="2517642"/>
          </a:xfrm>
        </p:grpSpPr>
        <p:sp>
          <p:nvSpPr>
            <p:cNvPr id="42" name="Round Diagonal Corner Rectangle 41"/>
            <p:cNvSpPr/>
            <p:nvPr/>
          </p:nvSpPr>
          <p:spPr>
            <a:xfrm>
              <a:off x="3942289" y="1510283"/>
              <a:ext cx="4690160" cy="2517642"/>
            </a:xfrm>
            <a:prstGeom prst="round2Diag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 Box 39"/>
            <p:cNvSpPr txBox="1"/>
            <p:nvPr/>
          </p:nvSpPr>
          <p:spPr>
            <a:xfrm>
              <a:off x="4030359" y="1623704"/>
              <a:ext cx="4466983" cy="21026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effectLst/>
                  <a:latin typeface="Academy Engraved LET"/>
                  <a:ea typeface="ＭＳ 明朝"/>
                  <a:cs typeface="Academy Engraved LET"/>
                </a:rPr>
                <a:t>“</a:t>
              </a:r>
              <a:r>
                <a:rPr lang="en-US" b="1" dirty="0">
                  <a:effectLst/>
                  <a:latin typeface="Academy Engraved LET"/>
                  <a:ea typeface="ＭＳ 明朝"/>
                  <a:cs typeface="Academy Engraved LET"/>
                </a:rPr>
                <a:t>Change</a:t>
              </a:r>
              <a:r>
                <a:rPr lang="en-US" dirty="0">
                  <a:effectLst/>
                  <a:latin typeface="Academy Engraved LET"/>
                  <a:ea typeface="ＭＳ 明朝"/>
                  <a:cs typeface="Academy Engraved LET"/>
                </a:rPr>
                <a:t> today happens suddenly, </a:t>
              </a:r>
              <a:r>
                <a:rPr lang="en-US" b="1" dirty="0">
                  <a:effectLst/>
                  <a:latin typeface="Academy Engraved LET"/>
                  <a:ea typeface="ＭＳ 明朝"/>
                  <a:cs typeface="Academy Engraved LET"/>
                </a:rPr>
                <a:t>unexpectedly</a:t>
              </a:r>
              <a:r>
                <a:rPr lang="en-US" dirty="0">
                  <a:effectLst/>
                  <a:latin typeface="Academy Engraved LET"/>
                  <a:ea typeface="ＭＳ 明朝"/>
                  <a:cs typeface="Academy Engraved LET"/>
                </a:rPr>
                <a:t>, unpredictably… products and markets are </a:t>
              </a:r>
              <a:r>
                <a:rPr lang="en-US" b="1" dirty="0">
                  <a:effectLst/>
                  <a:latin typeface="Academy Engraved LET"/>
                  <a:ea typeface="ＭＳ 明朝"/>
                  <a:cs typeface="Academy Engraved LET"/>
                </a:rPr>
                <a:t>continually</a:t>
              </a:r>
              <a:r>
                <a:rPr lang="en-US" dirty="0">
                  <a:effectLst/>
                  <a:latin typeface="Academy Engraved LET"/>
                  <a:ea typeface="ＭＳ 明朝"/>
                  <a:cs typeface="Academy Engraved LET"/>
                </a:rPr>
                <a:t> morphing, so organizations that want to </a:t>
              </a:r>
              <a:r>
                <a:rPr lang="en-US" dirty="0" smtClean="0">
                  <a:effectLst/>
                  <a:latin typeface="Academy Engraved LET"/>
                  <a:ea typeface="ＭＳ 明朝"/>
                  <a:cs typeface="Academy Engraved LET"/>
                </a:rPr>
                <a:t>prosper [sustainably] </a:t>
              </a:r>
              <a:r>
                <a:rPr lang="en-US" dirty="0">
                  <a:effectLst/>
                  <a:latin typeface="Academy Engraved LET"/>
                  <a:ea typeface="ＭＳ 明朝"/>
                  <a:cs typeface="Academy Engraved LET"/>
                </a:rPr>
                <a:t>over the long term need to </a:t>
              </a:r>
              <a:r>
                <a:rPr lang="en-US" b="1" dirty="0">
                  <a:effectLst/>
                  <a:latin typeface="Academy Engraved LET"/>
                  <a:ea typeface="ＭＳ 明朝"/>
                  <a:cs typeface="Academy Engraved LET"/>
                </a:rPr>
                <a:t>practice the art</a:t>
              </a:r>
              <a:r>
                <a:rPr lang="en-US" dirty="0">
                  <a:effectLst/>
                  <a:latin typeface="Academy Engraved LET"/>
                  <a:ea typeface="ＭＳ 明朝"/>
                  <a:cs typeface="Academy Engraved LET"/>
                </a:rPr>
                <a:t> of </a:t>
              </a:r>
              <a:r>
                <a:rPr lang="en-US" b="1" dirty="0">
                  <a:effectLst/>
                  <a:latin typeface="Academy Engraved LET"/>
                  <a:ea typeface="ＭＳ 明朝"/>
                  <a:cs typeface="Academy Engraved LET"/>
                </a:rPr>
                <a:t>continuous change</a:t>
              </a:r>
              <a:r>
                <a:rPr lang="en-US" dirty="0" smtClean="0">
                  <a:effectLst/>
                  <a:latin typeface="Academy Engraved LET"/>
                  <a:ea typeface="ＭＳ 明朝"/>
                  <a:cs typeface="Academy Engraved LET"/>
                </a:rPr>
                <a:t>”</a:t>
              </a:r>
            </a:p>
            <a:p>
              <a:pPr marL="0" marR="0" algn="just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dirty="0">
                <a:effectLst/>
                <a:latin typeface="Academy Engraved LET"/>
                <a:ea typeface="ＭＳ 明朝"/>
                <a:cs typeface="Academy Engraved LET"/>
              </a:endParaRPr>
            </a:p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i="1" dirty="0">
                  <a:effectLst/>
                  <a:latin typeface="Book Antiqua"/>
                  <a:ea typeface="ＭＳ 明朝"/>
                  <a:cs typeface="Book Antiqua"/>
                </a:rPr>
                <a:t> </a:t>
              </a:r>
              <a:r>
                <a:rPr lang="en-US" i="1" dirty="0" smtClean="0">
                  <a:effectLst/>
                  <a:latin typeface="Book Antiqua"/>
                  <a:ea typeface="ＭＳ 明朝"/>
                  <a:cs typeface="Book Antiqua"/>
                </a:rPr>
                <a:t>- </a:t>
              </a:r>
              <a:r>
                <a:rPr lang="en-US" i="1" dirty="0">
                  <a:effectLst/>
                  <a:latin typeface="Book Antiqua"/>
                  <a:ea typeface="ＭＳ 明朝"/>
                  <a:cs typeface="Book Antiqua"/>
                </a:rPr>
                <a:t>Robert Reich, former US Secretary of Labor</a:t>
              </a:r>
              <a:endParaRPr lang="de-DE" i="1" dirty="0">
                <a:effectLst/>
                <a:latin typeface="Book Antiqua"/>
                <a:ea typeface="ＭＳ 明朝"/>
                <a:cs typeface="Book Antiqua"/>
              </a:endParaRPr>
            </a:p>
          </p:txBody>
        </p:sp>
      </p:grpSp>
      <p:sp>
        <p:nvSpPr>
          <p:cNvPr id="44" name="Text Box 39"/>
          <p:cNvSpPr txBox="1"/>
          <p:nvPr/>
        </p:nvSpPr>
        <p:spPr>
          <a:xfrm>
            <a:off x="3931213" y="4265646"/>
            <a:ext cx="3450891" cy="564842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3200" dirty="0" smtClean="0">
                <a:solidFill>
                  <a:schemeClr val="bg1"/>
                </a:solidFill>
                <a:latin typeface="Academy Engraved LET"/>
                <a:ea typeface="ＭＳ 明朝"/>
                <a:cs typeface="Academy Engraved LET"/>
              </a:rPr>
              <a:t>Continual </a:t>
            </a:r>
            <a:r>
              <a:rPr lang="en-US" sz="3200" dirty="0">
                <a:solidFill>
                  <a:schemeClr val="bg1"/>
                </a:solidFill>
                <a:latin typeface="Academy Engraved LET"/>
                <a:ea typeface="ＭＳ 明朝"/>
                <a:cs typeface="Academy Engraved LET"/>
              </a:rPr>
              <a:t>Change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endParaRPr lang="en-US" sz="2400" dirty="0">
              <a:latin typeface="Engravers MT"/>
              <a:ea typeface="ＭＳ 明朝"/>
              <a:cs typeface="Engravers MT"/>
            </a:endParaRPr>
          </a:p>
        </p:txBody>
      </p:sp>
      <p:sp>
        <p:nvSpPr>
          <p:cNvPr id="45" name="Text Box 39"/>
          <p:cNvSpPr txBox="1"/>
          <p:nvPr/>
        </p:nvSpPr>
        <p:spPr>
          <a:xfrm>
            <a:off x="3943007" y="4779293"/>
            <a:ext cx="3439098" cy="564842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800" b="1" dirty="0">
                <a:solidFill>
                  <a:schemeClr val="bg1"/>
                </a:solidFill>
                <a:latin typeface="Academy Engraved LET"/>
                <a:ea typeface="ＭＳ 明朝"/>
                <a:cs typeface="Academy Engraved LET"/>
              </a:rPr>
              <a:t>Unpredictable</a:t>
            </a:r>
            <a:endParaRPr lang="en-US" sz="3600" b="1" dirty="0">
              <a:solidFill>
                <a:schemeClr val="bg1"/>
              </a:solidFill>
              <a:latin typeface="Academy Engraved LET"/>
              <a:ea typeface="ＭＳ 明朝"/>
              <a:cs typeface="Academy Engraved LET"/>
            </a:endParaRPr>
          </a:p>
          <a:p>
            <a:pPr marL="342900" indent="-342900">
              <a:lnSpc>
                <a:spcPct val="90000"/>
              </a:lnSpc>
              <a:buFontTx/>
              <a:buChar char="-"/>
            </a:pPr>
            <a:endParaRPr lang="en-US" sz="2400" dirty="0">
              <a:latin typeface="Engravers MT"/>
              <a:ea typeface="ＭＳ 明朝"/>
              <a:cs typeface="Engravers MT"/>
            </a:endParaRPr>
          </a:p>
        </p:txBody>
      </p:sp>
      <p:sp>
        <p:nvSpPr>
          <p:cNvPr id="46" name="Text Box 39"/>
          <p:cNvSpPr txBox="1"/>
          <p:nvPr/>
        </p:nvSpPr>
        <p:spPr>
          <a:xfrm>
            <a:off x="3943007" y="5672667"/>
            <a:ext cx="3439098" cy="564842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800" b="1" dirty="0">
                <a:solidFill>
                  <a:schemeClr val="bg1"/>
                </a:solidFill>
                <a:latin typeface="Academy Engraved LET"/>
                <a:ea typeface="ＭＳ 明朝"/>
                <a:cs typeface="Academy Engraved LET"/>
              </a:rPr>
              <a:t>U</a:t>
            </a:r>
            <a:r>
              <a:rPr lang="en-US" sz="2800" b="1" dirty="0" smtClean="0">
                <a:solidFill>
                  <a:schemeClr val="bg1"/>
                </a:solidFill>
                <a:latin typeface="Academy Engraved LET"/>
                <a:ea typeface="ＭＳ 明朝"/>
                <a:cs typeface="Academy Engraved LET"/>
              </a:rPr>
              <a:t>nprepareable</a:t>
            </a:r>
            <a:endParaRPr lang="en-US" sz="2800" b="1" dirty="0">
              <a:solidFill>
                <a:schemeClr val="bg1"/>
              </a:solidFill>
              <a:latin typeface="Academy Engraved LET"/>
              <a:ea typeface="ＭＳ 明朝"/>
              <a:cs typeface="Academy Engraved LET"/>
            </a:endParaRPr>
          </a:p>
          <a:p>
            <a:pPr marL="342900" indent="-342900">
              <a:lnSpc>
                <a:spcPct val="90000"/>
              </a:lnSpc>
              <a:buFontTx/>
              <a:buChar char="-"/>
            </a:pPr>
            <a:endParaRPr lang="en-US" sz="2400" dirty="0">
              <a:latin typeface="Engravers MT"/>
              <a:ea typeface="ＭＳ 明朝"/>
              <a:cs typeface="Engravers MT"/>
            </a:endParaRPr>
          </a:p>
        </p:txBody>
      </p:sp>
      <p:sp>
        <p:nvSpPr>
          <p:cNvPr id="47" name="Text Box 39"/>
          <p:cNvSpPr txBox="1"/>
          <p:nvPr/>
        </p:nvSpPr>
        <p:spPr>
          <a:xfrm>
            <a:off x="3943007" y="5222522"/>
            <a:ext cx="3439098" cy="564842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Academy Engraved LET"/>
                <a:ea typeface="ＭＳ 明朝"/>
                <a:cs typeface="Academy Engraved LET"/>
              </a:rPr>
              <a:t>Unmanageable</a:t>
            </a:r>
            <a:endParaRPr lang="en-US" sz="3600" b="1" dirty="0">
              <a:solidFill>
                <a:schemeClr val="bg1"/>
              </a:solidFill>
              <a:latin typeface="Academy Engraved LET"/>
              <a:ea typeface="ＭＳ 明朝"/>
              <a:cs typeface="Academy Engraved LET"/>
            </a:endParaRPr>
          </a:p>
          <a:p>
            <a:pPr marL="342900" indent="-342900">
              <a:lnSpc>
                <a:spcPct val="90000"/>
              </a:lnSpc>
              <a:buFontTx/>
              <a:buChar char="-"/>
            </a:pPr>
            <a:endParaRPr lang="en-US" sz="2400" dirty="0">
              <a:latin typeface="Engravers MT"/>
              <a:ea typeface="ＭＳ 明朝"/>
              <a:cs typeface="Engravers MT"/>
            </a:endParaRPr>
          </a:p>
        </p:txBody>
      </p:sp>
      <p:sp>
        <p:nvSpPr>
          <p:cNvPr id="15" name="Teardrop 14"/>
          <p:cNvSpPr/>
          <p:nvPr/>
        </p:nvSpPr>
        <p:spPr>
          <a:xfrm rot="5400000">
            <a:off x="2935221" y="3205788"/>
            <a:ext cx="826866" cy="817407"/>
          </a:xfrm>
          <a:prstGeom prst="teardrop">
            <a:avLst>
              <a:gd name="adj" fmla="val 97196"/>
            </a:avLst>
          </a:prstGeom>
          <a:solidFill>
            <a:srgbClr val="000031"/>
          </a:solidFill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789972" y="3632496"/>
            <a:ext cx="3515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Engravers MT"/>
                <a:cs typeface="Engravers MT"/>
              </a:rPr>
              <a:t>Improvisation</a:t>
            </a:r>
            <a:endParaRPr lang="en-US" sz="2400" dirty="0">
              <a:latin typeface="Engravers MT"/>
              <a:cs typeface="Engravers MT"/>
            </a:endParaRPr>
          </a:p>
        </p:txBody>
      </p:sp>
      <p:sp>
        <p:nvSpPr>
          <p:cNvPr id="26" name="Teardrop 25"/>
          <p:cNvSpPr/>
          <p:nvPr/>
        </p:nvSpPr>
        <p:spPr>
          <a:xfrm rot="5400000">
            <a:off x="2909562" y="3272024"/>
            <a:ext cx="826866" cy="817407"/>
          </a:xfrm>
          <a:prstGeom prst="teardrop">
            <a:avLst>
              <a:gd name="adj" fmla="val 97196"/>
            </a:avLst>
          </a:prstGeom>
          <a:solidFill>
            <a:srgbClr val="000031"/>
          </a:solidFill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8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19" grpId="0" animBg="1"/>
      <p:bldP spid="14" grpId="0" animBg="1"/>
      <p:bldP spid="17" grpId="1" animBg="1"/>
      <p:bldP spid="44" grpId="0"/>
      <p:bldP spid="45" grpId="0"/>
      <p:bldP spid="46" grpId="0"/>
      <p:bldP spid="47" grpId="0"/>
      <p:bldP spid="15" grpId="0" animBg="1"/>
      <p:bldP spid="25" grpId="0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ardrop 1"/>
          <p:cNvSpPr/>
          <p:nvPr/>
        </p:nvSpPr>
        <p:spPr>
          <a:xfrm>
            <a:off x="2917663" y="4193298"/>
            <a:ext cx="826866" cy="817407"/>
          </a:xfrm>
          <a:prstGeom prst="teardrop">
            <a:avLst>
              <a:gd name="adj" fmla="val 97196"/>
            </a:avLst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Teardrop 2"/>
          <p:cNvSpPr/>
          <p:nvPr/>
        </p:nvSpPr>
        <p:spPr>
          <a:xfrm rot="16200000">
            <a:off x="3858369" y="4185731"/>
            <a:ext cx="1307851" cy="1322985"/>
          </a:xfrm>
          <a:prstGeom prst="teardrop">
            <a:avLst/>
          </a:prstGeom>
          <a:solidFill>
            <a:srgbClr val="1E20AB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6656646" y="-4584557"/>
            <a:ext cx="6526704" cy="4449559"/>
          </a:xfrm>
          <a:prstGeom prst="round2DiagRect">
            <a:avLst>
              <a:gd name="adj1" fmla="val 35232"/>
              <a:gd name="adj2" fmla="val 0"/>
            </a:avLst>
          </a:prstGeom>
          <a:solidFill>
            <a:srgbClr val="061275">
              <a:alpha val="3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Book Antiqua"/>
                <a:cs typeface="Book Antiqua"/>
              </a:rPr>
              <a:t>The ability to think</a:t>
            </a:r>
          </a:p>
          <a:p>
            <a:pPr algn="ctr"/>
            <a:r>
              <a:rPr lang="en-US" sz="2800" b="1" dirty="0">
                <a:latin typeface="Book Antiqua"/>
                <a:cs typeface="Book Antiqua"/>
              </a:rPr>
              <a:t> at the top of one’s intelligence </a:t>
            </a:r>
          </a:p>
          <a:p>
            <a:pPr algn="ctr"/>
            <a:r>
              <a:rPr lang="en-US" sz="2800" b="1" dirty="0">
                <a:latin typeface="Book Antiqua"/>
                <a:cs typeface="Book Antiqua"/>
              </a:rPr>
              <a:t>in the blink of an eye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89972" y="3632496"/>
            <a:ext cx="3515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Engravers MT"/>
                <a:cs typeface="Engravers MT"/>
              </a:rPr>
              <a:t>Improvisation</a:t>
            </a:r>
            <a:endParaRPr lang="en-US" sz="2400" dirty="0">
              <a:latin typeface="Engravers MT"/>
              <a:cs typeface="Engravers MT"/>
            </a:endParaRPr>
          </a:p>
        </p:txBody>
      </p:sp>
      <p:sp>
        <p:nvSpPr>
          <p:cNvPr id="8" name="Teardrop 7"/>
          <p:cNvSpPr/>
          <p:nvPr/>
        </p:nvSpPr>
        <p:spPr>
          <a:xfrm rot="5400000">
            <a:off x="2909562" y="3272024"/>
            <a:ext cx="826866" cy="817407"/>
          </a:xfrm>
          <a:prstGeom prst="teardrop">
            <a:avLst>
              <a:gd name="adj" fmla="val 97196"/>
            </a:avLst>
          </a:prstGeom>
          <a:solidFill>
            <a:srgbClr val="000031"/>
          </a:solidFill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4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747E-7 -2.53065E-6 L -0.254 0.169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0" y="846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1369E-7 2.19986E-6 L -0.25834 0.1700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26" y="848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44317E-6 8.05929E-7 L -0.52247 0.7255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32" y="3626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5124E-6 1.69021E-6 L -0.22087 0.1190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44" y="595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0023 L -0.40979 0.1847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55" y="92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1" animBg="1"/>
      <p:bldP spid="9" grpId="0" animBg="1"/>
      <p:bldP spid="7" grpId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ardrop 6"/>
          <p:cNvSpPr/>
          <p:nvPr/>
        </p:nvSpPr>
        <p:spPr>
          <a:xfrm>
            <a:off x="555016" y="5352551"/>
            <a:ext cx="826866" cy="817407"/>
          </a:xfrm>
          <a:prstGeom prst="teardrop">
            <a:avLst>
              <a:gd name="adj" fmla="val 97196"/>
            </a:avLst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Teardrop 7"/>
          <p:cNvSpPr/>
          <p:nvPr/>
        </p:nvSpPr>
        <p:spPr>
          <a:xfrm rot="16200000">
            <a:off x="1540595" y="5332578"/>
            <a:ext cx="1307851" cy="1322985"/>
          </a:xfrm>
          <a:prstGeom prst="teardrop">
            <a:avLst/>
          </a:prstGeom>
          <a:solidFill>
            <a:srgbClr val="1E20AB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</p:txBody>
      </p:sp>
      <p:sp>
        <p:nvSpPr>
          <p:cNvPr id="10" name="Teardrop 9"/>
          <p:cNvSpPr/>
          <p:nvPr/>
        </p:nvSpPr>
        <p:spPr>
          <a:xfrm rot="5400000">
            <a:off x="883824" y="4099935"/>
            <a:ext cx="826866" cy="817407"/>
          </a:xfrm>
          <a:prstGeom prst="teardrop">
            <a:avLst>
              <a:gd name="adj" fmla="val 97196"/>
            </a:avLst>
          </a:prstGeom>
          <a:solidFill>
            <a:srgbClr val="000031"/>
          </a:solidFill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182" y="4889965"/>
            <a:ext cx="3515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Engravers MT"/>
                <a:cs typeface="Engravers MT"/>
              </a:rPr>
              <a:t>Improvisation</a:t>
            </a:r>
            <a:endParaRPr lang="en-US" sz="2400" dirty="0">
              <a:latin typeface="Engravers MT"/>
              <a:cs typeface="Engravers MT"/>
            </a:endParaRPr>
          </a:p>
        </p:txBody>
      </p:sp>
      <p:sp>
        <p:nvSpPr>
          <p:cNvPr id="13" name="Round Diagonal Corner Rectangle 12"/>
          <p:cNvSpPr/>
          <p:nvPr/>
        </p:nvSpPr>
        <p:spPr>
          <a:xfrm>
            <a:off x="1889501" y="388478"/>
            <a:ext cx="6526704" cy="4449559"/>
          </a:xfrm>
          <a:prstGeom prst="round2DiagRect">
            <a:avLst>
              <a:gd name="adj1" fmla="val 35232"/>
              <a:gd name="adj2" fmla="val 0"/>
            </a:avLst>
          </a:prstGeom>
          <a:solidFill>
            <a:srgbClr val="061275">
              <a:alpha val="3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Book Antiqua"/>
                <a:cs typeface="Book Antiqua"/>
              </a:rPr>
              <a:t>The ability to think</a:t>
            </a:r>
          </a:p>
          <a:p>
            <a:pPr algn="ctr"/>
            <a:r>
              <a:rPr lang="en-US" sz="2800" b="1" dirty="0" smtClean="0">
                <a:latin typeface="Book Antiqua"/>
                <a:cs typeface="Book Antiqua"/>
              </a:rPr>
              <a:t> at the top of one’s intelligence </a:t>
            </a:r>
          </a:p>
          <a:p>
            <a:pPr algn="ctr"/>
            <a:r>
              <a:rPr lang="en-US" sz="2800" b="1" dirty="0" smtClean="0">
                <a:latin typeface="Book Antiqua"/>
                <a:cs typeface="Book Antiqua"/>
              </a:rPr>
              <a:t>in the blink of an eye</a:t>
            </a:r>
          </a:p>
        </p:txBody>
      </p:sp>
    </p:spTree>
    <p:extLst>
      <p:ext uri="{BB962C8B-B14F-4D97-AF65-F5344CB8AC3E}">
        <p14:creationId xmlns:p14="http://schemas.microsoft.com/office/powerpoint/2010/main" val="3068340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ardrop 29"/>
          <p:cNvSpPr/>
          <p:nvPr/>
        </p:nvSpPr>
        <p:spPr>
          <a:xfrm>
            <a:off x="-890876" y="6549189"/>
            <a:ext cx="714098" cy="617621"/>
          </a:xfrm>
          <a:prstGeom prst="teardrop">
            <a:avLst/>
          </a:prstGeom>
          <a:solidFill>
            <a:srgbClr val="008000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</p:txBody>
      </p:sp>
      <p:sp>
        <p:nvSpPr>
          <p:cNvPr id="31" name="Teardrop 30"/>
          <p:cNvSpPr/>
          <p:nvPr/>
        </p:nvSpPr>
        <p:spPr>
          <a:xfrm rot="16200000">
            <a:off x="9151567" y="6922839"/>
            <a:ext cx="1307851" cy="1322985"/>
          </a:xfrm>
          <a:prstGeom prst="teardrop">
            <a:avLst/>
          </a:prstGeom>
          <a:solidFill>
            <a:srgbClr val="1E20AB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94839" y="4045669"/>
            <a:ext cx="4871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Engravers MT"/>
                <a:cs typeface="Engravers MT"/>
              </a:rPr>
              <a:t>Functional Fixedness</a:t>
            </a:r>
            <a:endParaRPr lang="en-US" sz="2000" dirty="0">
              <a:latin typeface="Engravers MT"/>
              <a:cs typeface="Engravers M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52920" y="1825648"/>
            <a:ext cx="4871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Engravers MT"/>
                <a:cs typeface="Engravers MT"/>
              </a:rPr>
              <a:t>Einstellungs effect</a:t>
            </a:r>
            <a:endParaRPr lang="en-US" sz="2000" dirty="0">
              <a:latin typeface="Engravers MT"/>
              <a:cs typeface="Engravers MT"/>
            </a:endParaRPr>
          </a:p>
        </p:txBody>
      </p:sp>
      <p:grpSp>
        <p:nvGrpSpPr>
          <p:cNvPr id="16" name="Group 15"/>
          <p:cNvGrpSpPr/>
          <p:nvPr/>
        </p:nvGrpSpPr>
        <p:grpSpPr>
          <a:xfrm rot="18808785">
            <a:off x="-1810502" y="3921138"/>
            <a:ext cx="1174002" cy="1220460"/>
            <a:chOff x="294157" y="546539"/>
            <a:chExt cx="817407" cy="826866"/>
          </a:xfrm>
        </p:grpSpPr>
        <p:sp>
          <p:nvSpPr>
            <p:cNvPr id="18" name="Teardrop 17"/>
            <p:cNvSpPr/>
            <p:nvPr/>
          </p:nvSpPr>
          <p:spPr>
            <a:xfrm rot="5400000">
              <a:off x="289428" y="551268"/>
              <a:ext cx="826866" cy="817407"/>
            </a:xfrm>
            <a:prstGeom prst="teardrop">
              <a:avLst>
                <a:gd name="adj" fmla="val 101469"/>
              </a:avLst>
            </a:prstGeom>
            <a:noFill/>
            <a:ln w="76200" cmpd="sng">
              <a:solidFill>
                <a:srgbClr val="FF7D2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" name="Teardrop 18"/>
            <p:cNvSpPr/>
            <p:nvPr/>
          </p:nvSpPr>
          <p:spPr>
            <a:xfrm rot="5400000">
              <a:off x="649276" y="911996"/>
              <a:ext cx="473731" cy="431692"/>
            </a:xfrm>
            <a:prstGeom prst="teardrop">
              <a:avLst>
                <a:gd name="adj" fmla="val 101469"/>
              </a:avLst>
            </a:prstGeom>
            <a:solidFill>
              <a:srgbClr val="010840"/>
            </a:solidFill>
            <a:ln w="76200" cmpd="sng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 rot="5400000">
            <a:off x="7132987" y="-1019587"/>
            <a:ext cx="817407" cy="826866"/>
            <a:chOff x="2073366" y="2382890"/>
            <a:chExt cx="817407" cy="826866"/>
          </a:xfrm>
        </p:grpSpPr>
        <p:sp>
          <p:nvSpPr>
            <p:cNvPr id="25" name="Teardrop 24"/>
            <p:cNvSpPr/>
            <p:nvPr/>
          </p:nvSpPr>
          <p:spPr>
            <a:xfrm rot="5400000">
              <a:off x="2068637" y="2387619"/>
              <a:ext cx="826866" cy="817407"/>
            </a:xfrm>
            <a:prstGeom prst="teardrop">
              <a:avLst>
                <a:gd name="adj" fmla="val 101469"/>
              </a:avLst>
            </a:prstGeom>
            <a:noFill/>
            <a:ln w="76200" cmpd="sng">
              <a:solidFill>
                <a:srgbClr val="FF7D2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6" name="Teardrop 25"/>
            <p:cNvSpPr/>
            <p:nvPr/>
          </p:nvSpPr>
          <p:spPr>
            <a:xfrm rot="5400000">
              <a:off x="2428485" y="2748347"/>
              <a:ext cx="473731" cy="431692"/>
            </a:xfrm>
            <a:prstGeom prst="teardrop">
              <a:avLst>
                <a:gd name="adj" fmla="val 101469"/>
              </a:avLst>
            </a:prstGeom>
            <a:solidFill>
              <a:srgbClr val="0100FF"/>
            </a:solidFill>
            <a:ln w="76200" cmpd="sng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27" name="Teardrop 26"/>
          <p:cNvSpPr/>
          <p:nvPr/>
        </p:nvSpPr>
        <p:spPr>
          <a:xfrm rot="5400000">
            <a:off x="-998915" y="-214665"/>
            <a:ext cx="826866" cy="817407"/>
          </a:xfrm>
          <a:prstGeom prst="teardrop">
            <a:avLst>
              <a:gd name="adj" fmla="val 97196"/>
            </a:avLst>
          </a:prstGeom>
          <a:solidFill>
            <a:srgbClr val="000031"/>
          </a:solidFill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Teardrop 27"/>
          <p:cNvSpPr/>
          <p:nvPr/>
        </p:nvSpPr>
        <p:spPr>
          <a:xfrm rot="16200000">
            <a:off x="5956509" y="7023305"/>
            <a:ext cx="849592" cy="1004197"/>
          </a:xfrm>
          <a:prstGeom prst="teardrop">
            <a:avLst>
              <a:gd name="adj" fmla="val 97196"/>
            </a:avLst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Round Diagonal Corner Rectangle 28"/>
          <p:cNvSpPr/>
          <p:nvPr/>
        </p:nvSpPr>
        <p:spPr>
          <a:xfrm>
            <a:off x="889535" y="7100607"/>
            <a:ext cx="1128944" cy="113765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01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61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5379E-6 3.1691E-7 L 0.36466 -0.018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24" y="-94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0101E-6 2.32763E-6 L 0.43708 0.5557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54" y="2778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0739E-6 4.48866E-7 L 0.19597 -0.366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90" y="-1834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3079E-7 -4.86349E-6 L -0.2083 -0.3755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5" y="-1878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4871E-6 3.2408E-6 L -0.23367 0.3455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92" y="1728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20778E-6 -1.53508E-6 L 0.54452 -0.6154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17" y="-3077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4182E-7 -3.06552E-6 L -0.45548 -0.6702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74" y="-33526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5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de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ac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" de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00" ac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0" de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0" ac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0" de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0" ac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400" accel="1000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400" accel="1000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100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00" decel="100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400" accel="1000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400" accel="1000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0" de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500" ac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0" de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0" ac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4000" accel="10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4000" accel="10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decel="100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000" accel="10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000" accel="10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400" accel="1000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400" accel="1000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00" decel="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00" decel="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400" accel="1000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400" accel="1000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5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0" de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0" ac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500" de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500" ac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1" grpId="0" animBg="1"/>
      <p:bldP spid="31" grpId="1" animBg="1"/>
      <p:bldP spid="6" grpId="0"/>
      <p:bldP spid="6" grpId="1"/>
      <p:bldP spid="24" grpId="0"/>
      <p:bldP spid="24" grpId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ardrop 7"/>
          <p:cNvSpPr/>
          <p:nvPr/>
        </p:nvSpPr>
        <p:spPr>
          <a:xfrm rot="10800000">
            <a:off x="4896475" y="2957291"/>
            <a:ext cx="187504" cy="186587"/>
          </a:xfrm>
          <a:prstGeom prst="teardrop">
            <a:avLst>
              <a:gd name="adj" fmla="val 196162"/>
            </a:avLst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 rot="2743973">
            <a:off x="4199612" y="2231973"/>
            <a:ext cx="760518" cy="788557"/>
            <a:chOff x="294157" y="546539"/>
            <a:chExt cx="817407" cy="826866"/>
          </a:xfrm>
        </p:grpSpPr>
        <p:sp>
          <p:nvSpPr>
            <p:cNvPr id="10" name="Teardrop 9"/>
            <p:cNvSpPr/>
            <p:nvPr/>
          </p:nvSpPr>
          <p:spPr>
            <a:xfrm rot="5400000">
              <a:off x="289428" y="551268"/>
              <a:ext cx="826866" cy="817407"/>
            </a:xfrm>
            <a:prstGeom prst="teardrop">
              <a:avLst>
                <a:gd name="adj" fmla="val 101469"/>
              </a:avLst>
            </a:prstGeom>
            <a:noFill/>
            <a:ln w="76200" cmpd="sng">
              <a:solidFill>
                <a:srgbClr val="FF7D2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Teardrop 10"/>
            <p:cNvSpPr/>
            <p:nvPr/>
          </p:nvSpPr>
          <p:spPr>
            <a:xfrm rot="5400000">
              <a:off x="649276" y="911996"/>
              <a:ext cx="473731" cy="431692"/>
            </a:xfrm>
            <a:prstGeom prst="teardrop">
              <a:avLst>
                <a:gd name="adj" fmla="val 101469"/>
              </a:avLst>
            </a:prstGeom>
            <a:solidFill>
              <a:srgbClr val="010840"/>
            </a:solidFill>
            <a:ln w="76200" cmpd="sng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13" name="Teardrop 12"/>
          <p:cNvSpPr/>
          <p:nvPr/>
        </p:nvSpPr>
        <p:spPr>
          <a:xfrm rot="5023589">
            <a:off x="4027698" y="2937592"/>
            <a:ext cx="229554" cy="233391"/>
          </a:xfrm>
          <a:prstGeom prst="teardrop">
            <a:avLst>
              <a:gd name="adj" fmla="val 175652"/>
            </a:avLst>
          </a:prstGeom>
          <a:solidFill>
            <a:srgbClr val="000031"/>
          </a:solidFill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Teardrop 13"/>
          <p:cNvSpPr/>
          <p:nvPr/>
        </p:nvSpPr>
        <p:spPr>
          <a:xfrm rot="3664680">
            <a:off x="3868687" y="3180640"/>
            <a:ext cx="254416" cy="263272"/>
          </a:xfrm>
          <a:prstGeom prst="teardrop">
            <a:avLst>
              <a:gd name="adj" fmla="val 200000"/>
            </a:avLst>
          </a:prstGeom>
          <a:solidFill>
            <a:srgbClr val="008000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</p:txBody>
      </p:sp>
      <p:sp>
        <p:nvSpPr>
          <p:cNvPr id="15" name="Teardrop 14"/>
          <p:cNvSpPr/>
          <p:nvPr/>
        </p:nvSpPr>
        <p:spPr>
          <a:xfrm rot="12501191">
            <a:off x="4985485" y="3155700"/>
            <a:ext cx="254416" cy="263272"/>
          </a:xfrm>
          <a:prstGeom prst="teardrop">
            <a:avLst>
              <a:gd name="adj" fmla="val 200000"/>
            </a:avLst>
          </a:prstGeom>
          <a:solidFill>
            <a:srgbClr val="3366FF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ＭＳ 明朝"/>
                <a:cs typeface="Times New Roman"/>
              </a:rPr>
              <a:t> </a:t>
            </a:r>
            <a:endParaRPr lang="de-DE" sz="1200">
              <a:effectLst/>
              <a:ea typeface="ＭＳ 明朝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348962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Engravers MT"/>
                <a:cs typeface="Engravers MT"/>
              </a:rPr>
              <a:t>Workshop Demo</a:t>
            </a:r>
            <a:endParaRPr lang="en-US" sz="1600" dirty="0">
              <a:latin typeface="Engravers MT"/>
              <a:cs typeface="Engravers M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05953" y="4033461"/>
            <a:ext cx="5080165" cy="25098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719726" y="4033462"/>
            <a:ext cx="3675827" cy="1"/>
          </a:xfrm>
          <a:prstGeom prst="line">
            <a:avLst/>
          </a:prstGeom>
          <a:ln w="38100" cmpd="sng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ardrop 19"/>
          <p:cNvSpPr/>
          <p:nvPr/>
        </p:nvSpPr>
        <p:spPr>
          <a:xfrm rot="18885636">
            <a:off x="4418621" y="4338958"/>
            <a:ext cx="356624" cy="346555"/>
          </a:xfrm>
          <a:prstGeom prst="teardrop">
            <a:avLst>
              <a:gd name="adj" fmla="val 101469"/>
            </a:avLst>
          </a:prstGeom>
          <a:noFill/>
          <a:ln w="76200" cmpd="sng">
            <a:solidFill>
              <a:srgbClr val="FF7D2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41792" y="4056952"/>
            <a:ext cx="3437197" cy="25098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2855160" y="4036829"/>
            <a:ext cx="2354068" cy="2"/>
          </a:xfrm>
          <a:prstGeom prst="line">
            <a:avLst/>
          </a:prstGeom>
          <a:ln w="38100" cmpd="sng"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517660" y="245617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714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1  E" pathEditMode="relative" ptsTypes="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1  E" pathEditMode="relative" ptsTypes="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1  E" pathEditMode="relative" ptsTypes=""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1  E" pathEditMode="relative" ptsTypes="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1  E" pathEditMode="relative" ptsTypes="">
                                      <p:cBhvr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1  E" pathEditMode="relative" ptsTypes="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7 C 0.08438 -3.7037E-7 0.15295 -0.05556 0.15295 -0.12315 C 0.15295 -0.19097 0.08438 -0.2463 -2.77778E-6 -0.2463 C -0.0842 -0.2463 -0.1526 -0.19097 -0.1526 -0.12315 C -0.1526 -0.05556 -0.0842 -3.7037E-7 -2.77778E-6 -3.7037E-7 Z " pathEditMode="relative" rAng="0" ptsTypes="fffff">
                                      <p:cBhvr>
                                        <p:cTn id="47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12315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6" presetClass="exit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8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2" grpId="0"/>
      <p:bldP spid="2" grpId="1"/>
      <p:bldP spid="20" grpId="0" animBg="1"/>
      <p:bldP spid="20" grpId="1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1990</TotalTime>
  <Words>229</Words>
  <Application>Microsoft Macintosh PowerPoint</Application>
  <PresentationFormat>On-screen Show (4:3)</PresentationFormat>
  <Paragraphs>97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Carson</dc:creator>
  <cp:lastModifiedBy>Andrew Carson</cp:lastModifiedBy>
  <cp:revision>66</cp:revision>
  <dcterms:created xsi:type="dcterms:W3CDTF">2012-11-12T20:05:14Z</dcterms:created>
  <dcterms:modified xsi:type="dcterms:W3CDTF">2012-11-30T00:03:52Z</dcterms:modified>
</cp:coreProperties>
</file>