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7" r:id="rId2"/>
    <p:sldId id="261" r:id="rId3"/>
    <p:sldId id="256" r:id="rId4"/>
    <p:sldId id="258" r:id="rId5"/>
    <p:sldId id="259" r:id="rId6"/>
    <p:sldId id="257" r:id="rId7"/>
    <p:sldId id="266" r:id="rId8"/>
    <p:sldId id="262" r:id="rId9"/>
    <p:sldId id="263" r:id="rId10"/>
    <p:sldId id="270" r:id="rId11"/>
    <p:sldId id="268" r:id="rId12"/>
    <p:sldId id="265" r:id="rId13"/>
    <p:sldId id="260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67B"/>
    <a:srgbClr val="8961A3"/>
    <a:srgbClr val="78A5CF"/>
    <a:srgbClr val="F7F8FB"/>
    <a:srgbClr val="B3494D"/>
    <a:srgbClr val="707098"/>
    <a:srgbClr val="984F48"/>
    <a:srgbClr val="314983"/>
    <a:srgbClr val="3A5A98"/>
    <a:srgbClr val="2B42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9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D5564-32E4-8249-84DD-0381962F636D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F266D5E9-2700-FF47-9E60-6EC983514A3F}">
      <dgm:prSet phldrT="[Text]"/>
      <dgm:spPr/>
      <dgm:t>
        <a:bodyPr/>
        <a:lstStyle/>
        <a:p>
          <a:r>
            <a:rPr lang="en-US" dirty="0" smtClean="0"/>
            <a:t>Facebook Usage</a:t>
          </a:r>
          <a:endParaRPr lang="en-US" dirty="0"/>
        </a:p>
      </dgm:t>
    </dgm:pt>
    <dgm:pt modelId="{D79D4B87-729F-BF45-A587-40C5FAB5820B}" type="parTrans" cxnId="{412B6D4F-0DC9-7A4E-98C4-D698E9E6EAC0}">
      <dgm:prSet/>
      <dgm:spPr/>
      <dgm:t>
        <a:bodyPr/>
        <a:lstStyle/>
        <a:p>
          <a:endParaRPr lang="en-US"/>
        </a:p>
      </dgm:t>
    </dgm:pt>
    <dgm:pt modelId="{AAAD62FC-5061-4C48-9D1B-4CCEA6C00CAB}" type="sibTrans" cxnId="{412B6D4F-0DC9-7A4E-98C4-D698E9E6EAC0}">
      <dgm:prSet/>
      <dgm:spPr/>
      <dgm:t>
        <a:bodyPr/>
        <a:lstStyle/>
        <a:p>
          <a:endParaRPr lang="en-US"/>
        </a:p>
      </dgm:t>
    </dgm:pt>
    <dgm:pt modelId="{26DE95C6-CED5-2B4D-AD4A-600A6605B9B0}">
      <dgm:prSet phldrT="[Text]"/>
      <dgm:spPr/>
      <dgm:t>
        <a:bodyPr/>
        <a:lstStyle/>
        <a:p>
          <a:r>
            <a:rPr lang="en-US" dirty="0" smtClean="0"/>
            <a:t>Social Skills</a:t>
          </a:r>
          <a:endParaRPr lang="en-US" dirty="0"/>
        </a:p>
      </dgm:t>
    </dgm:pt>
    <dgm:pt modelId="{20673532-91C1-574D-813F-38632C3CE9EC}" type="parTrans" cxnId="{D6E7AD97-EBFB-CC4D-8DDC-F7EAC2195329}">
      <dgm:prSet/>
      <dgm:spPr/>
      <dgm:t>
        <a:bodyPr/>
        <a:lstStyle/>
        <a:p>
          <a:endParaRPr lang="en-US"/>
        </a:p>
      </dgm:t>
    </dgm:pt>
    <dgm:pt modelId="{812385FF-B09F-C046-A15A-C563085392AA}" type="sibTrans" cxnId="{D6E7AD97-EBFB-CC4D-8DDC-F7EAC2195329}">
      <dgm:prSet/>
      <dgm:spPr/>
      <dgm:t>
        <a:bodyPr/>
        <a:lstStyle/>
        <a:p>
          <a:endParaRPr lang="en-US"/>
        </a:p>
      </dgm:t>
    </dgm:pt>
    <dgm:pt modelId="{F52321E9-9C7D-F440-8190-573791D2863D}">
      <dgm:prSet phldrT="[Text]"/>
      <dgm:spPr/>
      <dgm:t>
        <a:bodyPr/>
        <a:lstStyle/>
        <a:p>
          <a:r>
            <a:rPr lang="en-US" dirty="0" smtClean="0"/>
            <a:t>Peer Networking</a:t>
          </a:r>
          <a:endParaRPr lang="en-US" dirty="0"/>
        </a:p>
      </dgm:t>
    </dgm:pt>
    <dgm:pt modelId="{A7B9726B-4946-9641-8477-C1264D8C23D9}" type="parTrans" cxnId="{91C370F6-691B-234F-89D3-317BEFE1E211}">
      <dgm:prSet/>
      <dgm:spPr/>
      <dgm:t>
        <a:bodyPr/>
        <a:lstStyle/>
        <a:p>
          <a:endParaRPr lang="en-US"/>
        </a:p>
      </dgm:t>
    </dgm:pt>
    <dgm:pt modelId="{5DC57711-4AB6-D144-B7BF-8759989DDC84}" type="sibTrans" cxnId="{91C370F6-691B-234F-89D3-317BEFE1E211}">
      <dgm:prSet/>
      <dgm:spPr/>
      <dgm:t>
        <a:bodyPr/>
        <a:lstStyle/>
        <a:p>
          <a:endParaRPr lang="en-US"/>
        </a:p>
      </dgm:t>
    </dgm:pt>
    <dgm:pt modelId="{EB5EEBFF-B1E9-0F4C-AD83-894A817E958D}" type="pres">
      <dgm:prSet presAssocID="{7B9D5564-32E4-8249-84DD-0381962F636D}" presName="compositeShape" presStyleCnt="0">
        <dgm:presLayoutVars>
          <dgm:chMax val="7"/>
          <dgm:dir/>
          <dgm:resizeHandles val="exact"/>
        </dgm:presLayoutVars>
      </dgm:prSet>
      <dgm:spPr/>
    </dgm:pt>
    <dgm:pt modelId="{21EC5F7D-C73A-7F4B-B3DA-93A96CE9CAC0}" type="pres">
      <dgm:prSet presAssocID="{7B9D5564-32E4-8249-84DD-0381962F636D}" presName="wedge1" presStyleLbl="node1" presStyleIdx="0" presStyleCnt="3"/>
      <dgm:spPr/>
      <dgm:t>
        <a:bodyPr/>
        <a:lstStyle/>
        <a:p>
          <a:endParaRPr lang="en-US"/>
        </a:p>
      </dgm:t>
    </dgm:pt>
    <dgm:pt modelId="{D2A379C4-0C0D-CE42-BE29-46140A6E1BB4}" type="pres">
      <dgm:prSet presAssocID="{7B9D5564-32E4-8249-84DD-0381962F636D}" presName="dummy1a" presStyleCnt="0"/>
      <dgm:spPr/>
    </dgm:pt>
    <dgm:pt modelId="{EE97EB31-34B5-4742-9878-1FFD43165523}" type="pres">
      <dgm:prSet presAssocID="{7B9D5564-32E4-8249-84DD-0381962F636D}" presName="dummy1b" presStyleCnt="0"/>
      <dgm:spPr/>
    </dgm:pt>
    <dgm:pt modelId="{E746FEC2-CE24-A947-BF01-248B49B51A3A}" type="pres">
      <dgm:prSet presAssocID="{7B9D5564-32E4-8249-84DD-0381962F63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BE293-B1D3-964B-AE16-039189DF6E39}" type="pres">
      <dgm:prSet presAssocID="{7B9D5564-32E4-8249-84DD-0381962F636D}" presName="wedge2" presStyleLbl="node1" presStyleIdx="1" presStyleCnt="3"/>
      <dgm:spPr/>
      <dgm:t>
        <a:bodyPr/>
        <a:lstStyle/>
        <a:p>
          <a:endParaRPr lang="en-US"/>
        </a:p>
      </dgm:t>
    </dgm:pt>
    <dgm:pt modelId="{2F3F3700-9F85-6A46-8D08-69355EDE73FE}" type="pres">
      <dgm:prSet presAssocID="{7B9D5564-32E4-8249-84DD-0381962F636D}" presName="dummy2a" presStyleCnt="0"/>
      <dgm:spPr/>
    </dgm:pt>
    <dgm:pt modelId="{4CF7922E-95A8-ED4B-914B-646082A472F4}" type="pres">
      <dgm:prSet presAssocID="{7B9D5564-32E4-8249-84DD-0381962F636D}" presName="dummy2b" presStyleCnt="0"/>
      <dgm:spPr/>
    </dgm:pt>
    <dgm:pt modelId="{1A61A559-A3A6-454E-99EE-14B8FD67A965}" type="pres">
      <dgm:prSet presAssocID="{7B9D5564-32E4-8249-84DD-0381962F63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B996F-19CB-EA47-A53E-1A4AD94462C7}" type="pres">
      <dgm:prSet presAssocID="{7B9D5564-32E4-8249-84DD-0381962F636D}" presName="wedge3" presStyleLbl="node1" presStyleIdx="2" presStyleCnt="3"/>
      <dgm:spPr/>
      <dgm:t>
        <a:bodyPr/>
        <a:lstStyle/>
        <a:p>
          <a:endParaRPr lang="en-US"/>
        </a:p>
      </dgm:t>
    </dgm:pt>
    <dgm:pt modelId="{82A13F7B-75CC-DB4E-AAEF-CFF4768F5DD3}" type="pres">
      <dgm:prSet presAssocID="{7B9D5564-32E4-8249-84DD-0381962F636D}" presName="dummy3a" presStyleCnt="0"/>
      <dgm:spPr/>
    </dgm:pt>
    <dgm:pt modelId="{4601E06A-83AF-C54F-9913-36E351DF13E6}" type="pres">
      <dgm:prSet presAssocID="{7B9D5564-32E4-8249-84DD-0381962F636D}" presName="dummy3b" presStyleCnt="0"/>
      <dgm:spPr/>
    </dgm:pt>
    <dgm:pt modelId="{433823B1-E9BB-3E49-AC44-EAAD4B585E3F}" type="pres">
      <dgm:prSet presAssocID="{7B9D5564-32E4-8249-84DD-0381962F63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8F5FD-16B5-0242-B3AB-3D2E026C0878}" type="pres">
      <dgm:prSet presAssocID="{AAAD62FC-5061-4C48-9D1B-4CCEA6C00CAB}" presName="arrowWedge1" presStyleLbl="fgSibTrans2D1" presStyleIdx="0" presStyleCnt="3"/>
      <dgm:spPr/>
    </dgm:pt>
    <dgm:pt modelId="{B10BEA4F-35EA-D047-B920-31E12AFEE57E}" type="pres">
      <dgm:prSet presAssocID="{812385FF-B09F-C046-A15A-C563085392AA}" presName="arrowWedge2" presStyleLbl="fgSibTrans2D1" presStyleIdx="1" presStyleCnt="3"/>
      <dgm:spPr/>
    </dgm:pt>
    <dgm:pt modelId="{0B61F99B-77CA-454C-9F95-C291484870DF}" type="pres">
      <dgm:prSet presAssocID="{5DC57711-4AB6-D144-B7BF-8759989DDC84}" presName="arrowWedge3" presStyleLbl="fgSibTrans2D1" presStyleIdx="2" presStyleCnt="3"/>
      <dgm:spPr/>
    </dgm:pt>
  </dgm:ptLst>
  <dgm:cxnLst>
    <dgm:cxn modelId="{FF38470F-B2D8-2245-875C-5E8105B76B71}" type="presOf" srcId="{26DE95C6-CED5-2B4D-AD4A-600A6605B9B0}" destId="{1A61A559-A3A6-454E-99EE-14B8FD67A965}" srcOrd="1" destOrd="0" presId="urn:microsoft.com/office/officeart/2005/8/layout/cycle8"/>
    <dgm:cxn modelId="{52EC2DE0-C072-2946-A188-AAC62A476C98}" type="presOf" srcId="{26DE95C6-CED5-2B4D-AD4A-600A6605B9B0}" destId="{D11BE293-B1D3-964B-AE16-039189DF6E39}" srcOrd="0" destOrd="0" presId="urn:microsoft.com/office/officeart/2005/8/layout/cycle8"/>
    <dgm:cxn modelId="{24D01C8E-39A8-6947-A5CD-A98062B3B07A}" type="presOf" srcId="{7B9D5564-32E4-8249-84DD-0381962F636D}" destId="{EB5EEBFF-B1E9-0F4C-AD83-894A817E958D}" srcOrd="0" destOrd="0" presId="urn:microsoft.com/office/officeart/2005/8/layout/cycle8"/>
    <dgm:cxn modelId="{626F12B4-987D-BD41-AB13-7592CEF788DD}" type="presOf" srcId="{F266D5E9-2700-FF47-9E60-6EC983514A3F}" destId="{21EC5F7D-C73A-7F4B-B3DA-93A96CE9CAC0}" srcOrd="0" destOrd="0" presId="urn:microsoft.com/office/officeart/2005/8/layout/cycle8"/>
    <dgm:cxn modelId="{194AC07A-19E9-0A4F-970D-D0371CA36759}" type="presOf" srcId="{F52321E9-9C7D-F440-8190-573791D2863D}" destId="{433823B1-E9BB-3E49-AC44-EAAD4B585E3F}" srcOrd="1" destOrd="0" presId="urn:microsoft.com/office/officeart/2005/8/layout/cycle8"/>
    <dgm:cxn modelId="{D6E7AD97-EBFB-CC4D-8DDC-F7EAC2195329}" srcId="{7B9D5564-32E4-8249-84DD-0381962F636D}" destId="{26DE95C6-CED5-2B4D-AD4A-600A6605B9B0}" srcOrd="1" destOrd="0" parTransId="{20673532-91C1-574D-813F-38632C3CE9EC}" sibTransId="{812385FF-B09F-C046-A15A-C563085392AA}"/>
    <dgm:cxn modelId="{6A58698E-0381-B64D-9B51-52496689D61D}" type="presOf" srcId="{F266D5E9-2700-FF47-9E60-6EC983514A3F}" destId="{E746FEC2-CE24-A947-BF01-248B49B51A3A}" srcOrd="1" destOrd="0" presId="urn:microsoft.com/office/officeart/2005/8/layout/cycle8"/>
    <dgm:cxn modelId="{9D081FD6-0F59-5E4B-93B9-F72333121C6C}" type="presOf" srcId="{F52321E9-9C7D-F440-8190-573791D2863D}" destId="{495B996F-19CB-EA47-A53E-1A4AD94462C7}" srcOrd="0" destOrd="0" presId="urn:microsoft.com/office/officeart/2005/8/layout/cycle8"/>
    <dgm:cxn modelId="{412B6D4F-0DC9-7A4E-98C4-D698E9E6EAC0}" srcId="{7B9D5564-32E4-8249-84DD-0381962F636D}" destId="{F266D5E9-2700-FF47-9E60-6EC983514A3F}" srcOrd="0" destOrd="0" parTransId="{D79D4B87-729F-BF45-A587-40C5FAB5820B}" sibTransId="{AAAD62FC-5061-4C48-9D1B-4CCEA6C00CAB}"/>
    <dgm:cxn modelId="{91C370F6-691B-234F-89D3-317BEFE1E211}" srcId="{7B9D5564-32E4-8249-84DD-0381962F636D}" destId="{F52321E9-9C7D-F440-8190-573791D2863D}" srcOrd="2" destOrd="0" parTransId="{A7B9726B-4946-9641-8477-C1264D8C23D9}" sibTransId="{5DC57711-4AB6-D144-B7BF-8759989DDC84}"/>
    <dgm:cxn modelId="{EE8F5FD2-46E1-6C41-8D36-A8D61A94B64F}" type="presParOf" srcId="{EB5EEBFF-B1E9-0F4C-AD83-894A817E958D}" destId="{21EC5F7D-C73A-7F4B-B3DA-93A96CE9CAC0}" srcOrd="0" destOrd="0" presId="urn:microsoft.com/office/officeart/2005/8/layout/cycle8"/>
    <dgm:cxn modelId="{23E898F5-92A6-5744-9ABF-2D52EFDBB0FC}" type="presParOf" srcId="{EB5EEBFF-B1E9-0F4C-AD83-894A817E958D}" destId="{D2A379C4-0C0D-CE42-BE29-46140A6E1BB4}" srcOrd="1" destOrd="0" presId="urn:microsoft.com/office/officeart/2005/8/layout/cycle8"/>
    <dgm:cxn modelId="{7748B651-3E31-9E45-A92B-BCB7A7A3173F}" type="presParOf" srcId="{EB5EEBFF-B1E9-0F4C-AD83-894A817E958D}" destId="{EE97EB31-34B5-4742-9878-1FFD43165523}" srcOrd="2" destOrd="0" presId="urn:microsoft.com/office/officeart/2005/8/layout/cycle8"/>
    <dgm:cxn modelId="{B4E38B55-B624-F04D-93D1-5282F170D26F}" type="presParOf" srcId="{EB5EEBFF-B1E9-0F4C-AD83-894A817E958D}" destId="{E746FEC2-CE24-A947-BF01-248B49B51A3A}" srcOrd="3" destOrd="0" presId="urn:microsoft.com/office/officeart/2005/8/layout/cycle8"/>
    <dgm:cxn modelId="{29A3827E-D53F-E44A-BCB1-81BF252474DC}" type="presParOf" srcId="{EB5EEBFF-B1E9-0F4C-AD83-894A817E958D}" destId="{D11BE293-B1D3-964B-AE16-039189DF6E39}" srcOrd="4" destOrd="0" presId="urn:microsoft.com/office/officeart/2005/8/layout/cycle8"/>
    <dgm:cxn modelId="{98098260-D012-024B-A096-84593A5C63C8}" type="presParOf" srcId="{EB5EEBFF-B1E9-0F4C-AD83-894A817E958D}" destId="{2F3F3700-9F85-6A46-8D08-69355EDE73FE}" srcOrd="5" destOrd="0" presId="urn:microsoft.com/office/officeart/2005/8/layout/cycle8"/>
    <dgm:cxn modelId="{926DD898-6BE4-854C-8E3C-C6C8F167D24D}" type="presParOf" srcId="{EB5EEBFF-B1E9-0F4C-AD83-894A817E958D}" destId="{4CF7922E-95A8-ED4B-914B-646082A472F4}" srcOrd="6" destOrd="0" presId="urn:microsoft.com/office/officeart/2005/8/layout/cycle8"/>
    <dgm:cxn modelId="{CFD911EA-F781-9A44-B08C-F41736DA34FE}" type="presParOf" srcId="{EB5EEBFF-B1E9-0F4C-AD83-894A817E958D}" destId="{1A61A559-A3A6-454E-99EE-14B8FD67A965}" srcOrd="7" destOrd="0" presId="urn:microsoft.com/office/officeart/2005/8/layout/cycle8"/>
    <dgm:cxn modelId="{3077A4FC-147F-E247-9610-1DA3ECFC54CC}" type="presParOf" srcId="{EB5EEBFF-B1E9-0F4C-AD83-894A817E958D}" destId="{495B996F-19CB-EA47-A53E-1A4AD94462C7}" srcOrd="8" destOrd="0" presId="urn:microsoft.com/office/officeart/2005/8/layout/cycle8"/>
    <dgm:cxn modelId="{5F8451F6-A09D-5049-A6DD-128413C47BDB}" type="presParOf" srcId="{EB5EEBFF-B1E9-0F4C-AD83-894A817E958D}" destId="{82A13F7B-75CC-DB4E-AAEF-CFF4768F5DD3}" srcOrd="9" destOrd="0" presId="urn:microsoft.com/office/officeart/2005/8/layout/cycle8"/>
    <dgm:cxn modelId="{00434D9F-1EF5-8343-8907-D24D7E122DA9}" type="presParOf" srcId="{EB5EEBFF-B1E9-0F4C-AD83-894A817E958D}" destId="{4601E06A-83AF-C54F-9913-36E351DF13E6}" srcOrd="10" destOrd="0" presId="urn:microsoft.com/office/officeart/2005/8/layout/cycle8"/>
    <dgm:cxn modelId="{DB60ED40-DD78-314F-BD50-B57CE79D10A3}" type="presParOf" srcId="{EB5EEBFF-B1E9-0F4C-AD83-894A817E958D}" destId="{433823B1-E9BB-3E49-AC44-EAAD4B585E3F}" srcOrd="11" destOrd="0" presId="urn:microsoft.com/office/officeart/2005/8/layout/cycle8"/>
    <dgm:cxn modelId="{3A59EA1C-585C-4B42-8305-1749B1C88EE3}" type="presParOf" srcId="{EB5EEBFF-B1E9-0F4C-AD83-894A817E958D}" destId="{70D8F5FD-16B5-0242-B3AB-3D2E026C0878}" srcOrd="12" destOrd="0" presId="urn:microsoft.com/office/officeart/2005/8/layout/cycle8"/>
    <dgm:cxn modelId="{01088553-00AC-384D-B38F-F15053B7B5FE}" type="presParOf" srcId="{EB5EEBFF-B1E9-0F4C-AD83-894A817E958D}" destId="{B10BEA4F-35EA-D047-B920-31E12AFEE57E}" srcOrd="13" destOrd="0" presId="urn:microsoft.com/office/officeart/2005/8/layout/cycle8"/>
    <dgm:cxn modelId="{F02D4F6E-A309-2842-8FDD-8231EFCF8D16}" type="presParOf" srcId="{EB5EEBFF-B1E9-0F4C-AD83-894A817E958D}" destId="{0B61F99B-77CA-454C-9F95-C291484870D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678A5-A9EC-42CF-A033-0882A6F1242D}" type="doc">
      <dgm:prSet loTypeId="urn:microsoft.com/office/officeart/2005/8/layout/funnel1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824AF2-7ECA-47E5-8907-49AE852210E3}">
      <dgm:prSet phldrT="[Text]"/>
      <dgm:spPr/>
      <dgm:t>
        <a:bodyPr/>
        <a:lstStyle/>
        <a:p>
          <a:r>
            <a:rPr lang="en-US" b="1" dirty="0" smtClean="0"/>
            <a:t>Digital Social Behavior</a:t>
          </a:r>
          <a:endParaRPr lang="en-US" b="1" dirty="0"/>
        </a:p>
      </dgm:t>
    </dgm:pt>
    <dgm:pt modelId="{BAC3214F-1777-4BC7-96CF-C148E9AF3C71}" type="parTrans" cxnId="{54D2893B-F3A9-4BD3-89E7-A5A8379DB35F}">
      <dgm:prSet/>
      <dgm:spPr/>
      <dgm:t>
        <a:bodyPr/>
        <a:lstStyle/>
        <a:p>
          <a:endParaRPr lang="en-US"/>
        </a:p>
      </dgm:t>
    </dgm:pt>
    <dgm:pt modelId="{28D55C49-AA93-41BA-899C-C7572C3D83D2}" type="sibTrans" cxnId="{54D2893B-F3A9-4BD3-89E7-A5A8379DB35F}">
      <dgm:prSet/>
      <dgm:spPr/>
      <dgm:t>
        <a:bodyPr/>
        <a:lstStyle/>
        <a:p>
          <a:endParaRPr lang="en-US"/>
        </a:p>
      </dgm:t>
    </dgm:pt>
    <dgm:pt modelId="{6AE4B342-F790-47F0-99F5-62EF4C600A8D}">
      <dgm:prSet phldrT="[Text]" custT="1"/>
      <dgm:spPr/>
      <dgm:t>
        <a:bodyPr/>
        <a:lstStyle/>
        <a:p>
          <a:r>
            <a:rPr lang="el-GR" sz="7200" dirty="0" smtClean="0">
              <a:latin typeface="Times New Roman"/>
              <a:cs typeface="Times New Roman"/>
            </a:rPr>
            <a:t>Ψ</a:t>
          </a:r>
          <a:endParaRPr lang="en-US" sz="7200" dirty="0"/>
        </a:p>
      </dgm:t>
    </dgm:pt>
    <dgm:pt modelId="{6FA31676-850E-478F-A74B-59960F4AC07E}" type="parTrans" cxnId="{FE8306B1-1668-46D5-8747-F773B1CF0E54}">
      <dgm:prSet/>
      <dgm:spPr/>
      <dgm:t>
        <a:bodyPr/>
        <a:lstStyle/>
        <a:p>
          <a:endParaRPr lang="en-US"/>
        </a:p>
      </dgm:t>
    </dgm:pt>
    <dgm:pt modelId="{2497615E-AF41-4B23-80F0-F34CD6ECBE01}" type="sibTrans" cxnId="{FE8306B1-1668-46D5-8747-F773B1CF0E54}">
      <dgm:prSet/>
      <dgm:spPr/>
      <dgm:t>
        <a:bodyPr/>
        <a:lstStyle/>
        <a:p>
          <a:endParaRPr lang="en-US"/>
        </a:p>
      </dgm:t>
    </dgm:pt>
    <dgm:pt modelId="{BBB2739F-19EC-4922-9386-719E97F41413}">
      <dgm:prSet phldrT="[Text]"/>
      <dgm:spPr/>
      <dgm:t>
        <a:bodyPr/>
        <a:lstStyle/>
        <a:p>
          <a:r>
            <a:rPr lang="en-US" b="1" dirty="0" smtClean="0"/>
            <a:t>Implications on Social Life</a:t>
          </a:r>
          <a:endParaRPr lang="en-US" b="1" dirty="0"/>
        </a:p>
      </dgm:t>
    </dgm:pt>
    <dgm:pt modelId="{061F3C1D-27E9-4DBF-A12E-CC276CC60272}" type="parTrans" cxnId="{D17C0537-479D-4EB5-8281-33F1485094EC}">
      <dgm:prSet/>
      <dgm:spPr/>
      <dgm:t>
        <a:bodyPr/>
        <a:lstStyle/>
        <a:p>
          <a:endParaRPr lang="en-US"/>
        </a:p>
      </dgm:t>
    </dgm:pt>
    <dgm:pt modelId="{439EADA8-EE00-45B6-B026-2584152E69C9}" type="sibTrans" cxnId="{D17C0537-479D-4EB5-8281-33F1485094EC}">
      <dgm:prSet/>
      <dgm:spPr/>
      <dgm:t>
        <a:bodyPr/>
        <a:lstStyle/>
        <a:p>
          <a:endParaRPr lang="en-US"/>
        </a:p>
      </dgm:t>
    </dgm:pt>
    <dgm:pt modelId="{C494EE88-E3E0-46C5-8C92-43ACCCA2E3B6}">
      <dgm:prSet phldrT="[Text]"/>
      <dgm:spPr/>
      <dgm:t>
        <a:bodyPr/>
        <a:lstStyle/>
        <a:p>
          <a:r>
            <a:rPr lang="en-US" smtClean="0">
              <a:latin typeface="Tahoma" pitchFamily="34" charset="0"/>
              <a:cs typeface="Tahoma" pitchFamily="34" charset="0"/>
            </a:rPr>
            <a:t> </a:t>
          </a:r>
          <a:endParaRPr lang="en-US" dirty="0">
            <a:latin typeface="Tahoma" pitchFamily="34" charset="0"/>
            <a:cs typeface="Tahoma" pitchFamily="34" charset="0"/>
          </a:endParaRPr>
        </a:p>
      </dgm:t>
    </dgm:pt>
    <dgm:pt modelId="{F698860E-BE38-4E95-988B-00122E008E60}" type="sibTrans" cxnId="{8D1F7D4F-8DCC-4648-A746-952E819C29CD}">
      <dgm:prSet/>
      <dgm:spPr/>
      <dgm:t>
        <a:bodyPr/>
        <a:lstStyle/>
        <a:p>
          <a:endParaRPr lang="en-US"/>
        </a:p>
      </dgm:t>
    </dgm:pt>
    <dgm:pt modelId="{7C7D8572-C004-4E7E-AE04-04A5F304842D}" type="parTrans" cxnId="{8D1F7D4F-8DCC-4648-A746-952E819C29CD}">
      <dgm:prSet/>
      <dgm:spPr/>
      <dgm:t>
        <a:bodyPr/>
        <a:lstStyle/>
        <a:p>
          <a:endParaRPr lang="en-US"/>
        </a:p>
      </dgm:t>
    </dgm:pt>
    <dgm:pt modelId="{ADF9496C-1FA7-45B4-B69F-8326A5A67012}" type="pres">
      <dgm:prSet presAssocID="{F76678A5-A9EC-42CF-A033-0882A6F1242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38CC3-CDF1-4DFE-9B56-315BC3EE250E}" type="pres">
      <dgm:prSet presAssocID="{F76678A5-A9EC-42CF-A033-0882A6F1242D}" presName="ellipse" presStyleLbl="trBgShp" presStyleIdx="0" presStyleCnt="1"/>
      <dgm:spPr/>
    </dgm:pt>
    <dgm:pt modelId="{197353F3-D741-4D74-A664-818BFA2CC7F5}" type="pres">
      <dgm:prSet presAssocID="{F76678A5-A9EC-42CF-A033-0882A6F1242D}" presName="arrow1" presStyleLbl="fgShp" presStyleIdx="0" presStyleCnt="1"/>
      <dgm:spPr/>
    </dgm:pt>
    <dgm:pt modelId="{0B19803E-29A7-4579-9451-CBFEB6C4B756}" type="pres">
      <dgm:prSet presAssocID="{F76678A5-A9EC-42CF-A033-0882A6F1242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A8E26-8915-4F94-A249-D26F1832A9B2}" type="pres">
      <dgm:prSet presAssocID="{6AE4B342-F790-47F0-99F5-62EF4C600A8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0B47D-8934-446B-A337-0FA0A879A82B}" type="pres">
      <dgm:prSet presAssocID="{BBB2739F-19EC-4922-9386-719E97F4141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6FB47-9FEB-418A-AF0E-7ECA88A797AD}" type="pres">
      <dgm:prSet presAssocID="{C494EE88-E3E0-46C5-8C92-43ACCCA2E3B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0657E-D04F-42CC-9D84-68FC71335EF3}" type="pres">
      <dgm:prSet presAssocID="{F76678A5-A9EC-42CF-A033-0882A6F1242D}" presName="funnel" presStyleLbl="trAlignAcc1" presStyleIdx="0" presStyleCnt="1"/>
      <dgm:spPr>
        <a:ln>
          <a:solidFill>
            <a:srgbClr val="163078"/>
          </a:solidFill>
        </a:ln>
      </dgm:spPr>
      <dgm:t>
        <a:bodyPr/>
        <a:lstStyle/>
        <a:p>
          <a:endParaRPr lang="en-US"/>
        </a:p>
      </dgm:t>
    </dgm:pt>
  </dgm:ptLst>
  <dgm:cxnLst>
    <dgm:cxn modelId="{3F8CE7E9-DB1F-4E50-9624-267F1CFC973F}" type="presOf" srcId="{6AE4B342-F790-47F0-99F5-62EF4C600A8D}" destId="{1070B47D-8934-446B-A337-0FA0A879A82B}" srcOrd="0" destOrd="0" presId="urn:microsoft.com/office/officeart/2005/8/layout/funnel1"/>
    <dgm:cxn modelId="{54D2893B-F3A9-4BD3-89E7-A5A8379DB35F}" srcId="{F76678A5-A9EC-42CF-A033-0882A6F1242D}" destId="{FA824AF2-7ECA-47E5-8907-49AE852210E3}" srcOrd="0" destOrd="0" parTransId="{BAC3214F-1777-4BC7-96CF-C148E9AF3C71}" sibTransId="{28D55C49-AA93-41BA-899C-C7572C3D83D2}"/>
    <dgm:cxn modelId="{50288AC8-693A-4855-AF2F-B7C1A903D7FF}" type="presOf" srcId="{FA824AF2-7ECA-47E5-8907-49AE852210E3}" destId="{BF76FB47-9FEB-418A-AF0E-7ECA88A797AD}" srcOrd="0" destOrd="0" presId="urn:microsoft.com/office/officeart/2005/8/layout/funnel1"/>
    <dgm:cxn modelId="{8D1F7D4F-8DCC-4648-A746-952E819C29CD}" srcId="{F76678A5-A9EC-42CF-A033-0882A6F1242D}" destId="{C494EE88-E3E0-46C5-8C92-43ACCCA2E3B6}" srcOrd="3" destOrd="0" parTransId="{7C7D8572-C004-4E7E-AE04-04A5F304842D}" sibTransId="{F698860E-BE38-4E95-988B-00122E008E60}"/>
    <dgm:cxn modelId="{44DA4819-E30D-4922-B5A8-C4909B28A830}" type="presOf" srcId="{C494EE88-E3E0-46C5-8C92-43ACCCA2E3B6}" destId="{0B19803E-29A7-4579-9451-CBFEB6C4B756}" srcOrd="0" destOrd="0" presId="urn:microsoft.com/office/officeart/2005/8/layout/funnel1"/>
    <dgm:cxn modelId="{B1D75527-D34D-448E-8275-82E5D5991A1F}" type="presOf" srcId="{BBB2739F-19EC-4922-9386-719E97F41413}" destId="{D04A8E26-8915-4F94-A249-D26F1832A9B2}" srcOrd="0" destOrd="0" presId="urn:microsoft.com/office/officeart/2005/8/layout/funnel1"/>
    <dgm:cxn modelId="{E905F64B-0124-46F3-9500-C5B412FDEB4D}" type="presOf" srcId="{F76678A5-A9EC-42CF-A033-0882A6F1242D}" destId="{ADF9496C-1FA7-45B4-B69F-8326A5A67012}" srcOrd="0" destOrd="0" presId="urn:microsoft.com/office/officeart/2005/8/layout/funnel1"/>
    <dgm:cxn modelId="{D17C0537-479D-4EB5-8281-33F1485094EC}" srcId="{F76678A5-A9EC-42CF-A033-0882A6F1242D}" destId="{BBB2739F-19EC-4922-9386-719E97F41413}" srcOrd="2" destOrd="0" parTransId="{061F3C1D-27E9-4DBF-A12E-CC276CC60272}" sibTransId="{439EADA8-EE00-45B6-B026-2584152E69C9}"/>
    <dgm:cxn modelId="{FE8306B1-1668-46D5-8747-F773B1CF0E54}" srcId="{F76678A5-A9EC-42CF-A033-0882A6F1242D}" destId="{6AE4B342-F790-47F0-99F5-62EF4C600A8D}" srcOrd="1" destOrd="0" parTransId="{6FA31676-850E-478F-A74B-59960F4AC07E}" sibTransId="{2497615E-AF41-4B23-80F0-F34CD6ECBE01}"/>
    <dgm:cxn modelId="{8E55425D-6228-4E48-8890-F1F98A98177F}" type="presParOf" srcId="{ADF9496C-1FA7-45B4-B69F-8326A5A67012}" destId="{10538CC3-CDF1-4DFE-9B56-315BC3EE250E}" srcOrd="0" destOrd="0" presId="urn:microsoft.com/office/officeart/2005/8/layout/funnel1"/>
    <dgm:cxn modelId="{50CFD67D-EF43-4894-8F27-27479CDB1292}" type="presParOf" srcId="{ADF9496C-1FA7-45B4-B69F-8326A5A67012}" destId="{197353F3-D741-4D74-A664-818BFA2CC7F5}" srcOrd="1" destOrd="0" presId="urn:microsoft.com/office/officeart/2005/8/layout/funnel1"/>
    <dgm:cxn modelId="{F4A0C25D-86E0-46FB-BBD3-46E18927EE83}" type="presParOf" srcId="{ADF9496C-1FA7-45B4-B69F-8326A5A67012}" destId="{0B19803E-29A7-4579-9451-CBFEB6C4B756}" srcOrd="2" destOrd="0" presId="urn:microsoft.com/office/officeart/2005/8/layout/funnel1"/>
    <dgm:cxn modelId="{EE0F44C7-9E10-46DD-9737-780B4F178E27}" type="presParOf" srcId="{ADF9496C-1FA7-45B4-B69F-8326A5A67012}" destId="{D04A8E26-8915-4F94-A249-D26F1832A9B2}" srcOrd="3" destOrd="0" presId="urn:microsoft.com/office/officeart/2005/8/layout/funnel1"/>
    <dgm:cxn modelId="{3DD31269-E86B-4C9B-9E95-4A42BD294707}" type="presParOf" srcId="{ADF9496C-1FA7-45B4-B69F-8326A5A67012}" destId="{1070B47D-8934-446B-A337-0FA0A879A82B}" srcOrd="4" destOrd="0" presId="urn:microsoft.com/office/officeart/2005/8/layout/funnel1"/>
    <dgm:cxn modelId="{D1DAEB29-0071-43ED-A510-2DC5D1EAC09D}" type="presParOf" srcId="{ADF9496C-1FA7-45B4-B69F-8326A5A67012}" destId="{BF76FB47-9FEB-418A-AF0E-7ECA88A797AD}" srcOrd="5" destOrd="0" presId="urn:microsoft.com/office/officeart/2005/8/layout/funnel1"/>
    <dgm:cxn modelId="{FCB099F5-2F95-4F7B-B6F1-32A755A99566}" type="presParOf" srcId="{ADF9496C-1FA7-45B4-B69F-8326A5A67012}" destId="{1720657E-D04F-42CC-9D84-68FC71335EF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00596-440A-44E1-8F23-EB15217E377D}" type="doc">
      <dgm:prSet loTypeId="urn:microsoft.com/office/officeart/2005/8/layout/chevron1" loCatId="process" qsTypeId="urn:microsoft.com/office/officeart/2005/8/quickstyle/simple2" qsCatId="simple" csTypeId="urn:microsoft.com/office/officeart/2005/8/colors/colorful4" csCatId="colorful" phldr="1"/>
      <dgm:spPr/>
    </dgm:pt>
    <dgm:pt modelId="{30880704-59C7-4FED-BF3C-6ABEB97465D5}">
      <dgm:prSet phldrT="[Text]"/>
      <dgm:spPr/>
      <dgm:t>
        <a:bodyPr/>
        <a:lstStyle/>
        <a:p>
          <a:r>
            <a:rPr lang="en-US" dirty="0" smtClean="0"/>
            <a:t>Quantitative</a:t>
          </a:r>
          <a:endParaRPr lang="en-US" dirty="0"/>
        </a:p>
      </dgm:t>
    </dgm:pt>
    <dgm:pt modelId="{62294C6F-5DAC-476C-859E-10E320AB8EDB}" type="parTrans" cxnId="{0928C196-3729-4378-800E-2DE0501B0ABD}">
      <dgm:prSet/>
      <dgm:spPr/>
      <dgm:t>
        <a:bodyPr/>
        <a:lstStyle/>
        <a:p>
          <a:endParaRPr lang="en-US"/>
        </a:p>
      </dgm:t>
    </dgm:pt>
    <dgm:pt modelId="{8E00EF8D-806B-4FBA-9D48-DFC40E1A3BC5}" type="sibTrans" cxnId="{0928C196-3729-4378-800E-2DE0501B0ABD}">
      <dgm:prSet/>
      <dgm:spPr/>
      <dgm:t>
        <a:bodyPr/>
        <a:lstStyle/>
        <a:p>
          <a:endParaRPr lang="en-US"/>
        </a:p>
      </dgm:t>
    </dgm:pt>
    <dgm:pt modelId="{808EE8A3-0BB8-4A0D-B2D3-F2D5AA50F6F7}">
      <dgm:prSet phldrT="[Text]"/>
      <dgm:spPr/>
      <dgm:t>
        <a:bodyPr/>
        <a:lstStyle/>
        <a:p>
          <a:r>
            <a:rPr lang="en-US" dirty="0" smtClean="0"/>
            <a:t>Online Survey</a:t>
          </a:r>
          <a:endParaRPr lang="en-US" dirty="0"/>
        </a:p>
      </dgm:t>
    </dgm:pt>
    <dgm:pt modelId="{17F94732-987A-413C-8F47-94DFDEC23F5A}" type="parTrans" cxnId="{5209E2A2-29C4-47F5-8D85-96660EB2D8E7}">
      <dgm:prSet/>
      <dgm:spPr/>
      <dgm:t>
        <a:bodyPr/>
        <a:lstStyle/>
        <a:p>
          <a:endParaRPr lang="en-US"/>
        </a:p>
      </dgm:t>
    </dgm:pt>
    <dgm:pt modelId="{8D5EC3D8-D37A-4F64-BFB0-51A071088BB0}" type="sibTrans" cxnId="{5209E2A2-29C4-47F5-8D85-96660EB2D8E7}">
      <dgm:prSet/>
      <dgm:spPr/>
      <dgm:t>
        <a:bodyPr/>
        <a:lstStyle/>
        <a:p>
          <a:endParaRPr lang="en-US"/>
        </a:p>
      </dgm:t>
    </dgm:pt>
    <dgm:pt modelId="{178F47D0-C22D-467A-BBE0-2D3135E0FD46}">
      <dgm:prSet phldrT="[Text]"/>
      <dgm:spPr/>
      <dgm:t>
        <a:bodyPr/>
        <a:lstStyle/>
        <a:p>
          <a:r>
            <a:rPr lang="en-US" dirty="0" smtClean="0"/>
            <a:t>Online</a:t>
          </a:r>
        </a:p>
        <a:p>
          <a:r>
            <a:rPr lang="en-US" dirty="0" smtClean="0"/>
            <a:t>Tests</a:t>
          </a:r>
          <a:endParaRPr lang="en-US" dirty="0"/>
        </a:p>
      </dgm:t>
    </dgm:pt>
    <dgm:pt modelId="{6FFBFBBA-3D5C-480B-A9E7-803C2CF7EF5F}" type="parTrans" cxnId="{AD3E8D2F-86E6-4C62-A0A2-040B930D3C89}">
      <dgm:prSet/>
      <dgm:spPr/>
      <dgm:t>
        <a:bodyPr/>
        <a:lstStyle/>
        <a:p>
          <a:endParaRPr lang="en-US"/>
        </a:p>
      </dgm:t>
    </dgm:pt>
    <dgm:pt modelId="{6106BD72-CB54-4C7C-B411-491A4A4B1C99}" type="sibTrans" cxnId="{AD3E8D2F-86E6-4C62-A0A2-040B930D3C89}">
      <dgm:prSet/>
      <dgm:spPr/>
      <dgm:t>
        <a:bodyPr/>
        <a:lstStyle/>
        <a:p>
          <a:endParaRPr lang="en-US"/>
        </a:p>
      </dgm:t>
    </dgm:pt>
    <dgm:pt modelId="{86ED3F82-76C3-45B0-8196-BD14FB805661}">
      <dgm:prSet phldrT="[Text]"/>
      <dgm:spPr/>
      <dgm:t>
        <a:bodyPr/>
        <a:lstStyle/>
        <a:p>
          <a:r>
            <a:rPr lang="en-US" dirty="0" smtClean="0"/>
            <a:t>Social Desirability</a:t>
          </a:r>
          <a:endParaRPr lang="en-US" dirty="0"/>
        </a:p>
      </dgm:t>
    </dgm:pt>
    <dgm:pt modelId="{BABF8C58-4862-4463-A8BF-DE6CFCC29AEB}" type="parTrans" cxnId="{901B706A-691C-4835-BF54-B42A1D24B03A}">
      <dgm:prSet/>
      <dgm:spPr/>
      <dgm:t>
        <a:bodyPr/>
        <a:lstStyle/>
        <a:p>
          <a:endParaRPr lang="en-US"/>
        </a:p>
      </dgm:t>
    </dgm:pt>
    <dgm:pt modelId="{65E43C49-33B7-488D-8EB2-6B5BBE6762BA}" type="sibTrans" cxnId="{901B706A-691C-4835-BF54-B42A1D24B03A}">
      <dgm:prSet/>
      <dgm:spPr/>
      <dgm:t>
        <a:bodyPr/>
        <a:lstStyle/>
        <a:p>
          <a:endParaRPr lang="en-US"/>
        </a:p>
      </dgm:t>
    </dgm:pt>
    <dgm:pt modelId="{84D6F1AB-FAC6-4253-91CC-570847B1CF35}" type="pres">
      <dgm:prSet presAssocID="{57700596-440A-44E1-8F23-EB15217E377D}" presName="Name0" presStyleCnt="0">
        <dgm:presLayoutVars>
          <dgm:dir/>
          <dgm:animLvl val="lvl"/>
          <dgm:resizeHandles val="exact"/>
        </dgm:presLayoutVars>
      </dgm:prSet>
      <dgm:spPr/>
    </dgm:pt>
    <dgm:pt modelId="{328A4E1A-F01D-44F9-BEDA-657FC5504E48}" type="pres">
      <dgm:prSet presAssocID="{30880704-59C7-4FED-BF3C-6ABEB97465D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EC58A-EC4C-4D19-B7B4-F43170994D75}" type="pres">
      <dgm:prSet presAssocID="{8E00EF8D-806B-4FBA-9D48-DFC40E1A3BC5}" presName="parTxOnlySpace" presStyleCnt="0"/>
      <dgm:spPr/>
    </dgm:pt>
    <dgm:pt modelId="{CA5A7817-2450-49FD-94D3-57FBC8DF3AC3}" type="pres">
      <dgm:prSet presAssocID="{808EE8A3-0BB8-4A0D-B2D3-F2D5AA50F6F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BEC88-579B-4AE3-9E9B-49448DFCD6BF}" type="pres">
      <dgm:prSet presAssocID="{8D5EC3D8-D37A-4F64-BFB0-51A071088BB0}" presName="parTxOnlySpace" presStyleCnt="0"/>
      <dgm:spPr/>
    </dgm:pt>
    <dgm:pt modelId="{CC565369-8AE5-4EBD-ABDB-AA8E49AA80F5}" type="pres">
      <dgm:prSet presAssocID="{86ED3F82-76C3-45B0-8196-BD14FB8056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76FE8-E73E-428D-A29E-D8A35AC5C896}" type="pres">
      <dgm:prSet presAssocID="{65E43C49-33B7-488D-8EB2-6B5BBE6762BA}" presName="parTxOnlySpace" presStyleCnt="0"/>
      <dgm:spPr/>
    </dgm:pt>
    <dgm:pt modelId="{B85CDCFC-DAD6-490C-956E-F3ECEF8B5C2E}" type="pres">
      <dgm:prSet presAssocID="{178F47D0-C22D-467A-BBE0-2D3135E0FD4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2B2D1-F6B0-4FCF-A164-7EA018CFB741}" type="presOf" srcId="{808EE8A3-0BB8-4A0D-B2D3-F2D5AA50F6F7}" destId="{CA5A7817-2450-49FD-94D3-57FBC8DF3AC3}" srcOrd="0" destOrd="0" presId="urn:microsoft.com/office/officeart/2005/8/layout/chevron1"/>
    <dgm:cxn modelId="{5209E2A2-29C4-47F5-8D85-96660EB2D8E7}" srcId="{57700596-440A-44E1-8F23-EB15217E377D}" destId="{808EE8A3-0BB8-4A0D-B2D3-F2D5AA50F6F7}" srcOrd="1" destOrd="0" parTransId="{17F94732-987A-413C-8F47-94DFDEC23F5A}" sibTransId="{8D5EC3D8-D37A-4F64-BFB0-51A071088BB0}"/>
    <dgm:cxn modelId="{735E058E-BAE8-4DB5-A4FF-4E72811D8F0E}" type="presOf" srcId="{178F47D0-C22D-467A-BBE0-2D3135E0FD46}" destId="{B85CDCFC-DAD6-490C-956E-F3ECEF8B5C2E}" srcOrd="0" destOrd="0" presId="urn:microsoft.com/office/officeart/2005/8/layout/chevron1"/>
    <dgm:cxn modelId="{9BA41F51-4D10-4C98-9F51-A0AE053B0BFB}" type="presOf" srcId="{30880704-59C7-4FED-BF3C-6ABEB97465D5}" destId="{328A4E1A-F01D-44F9-BEDA-657FC5504E48}" srcOrd="0" destOrd="0" presId="urn:microsoft.com/office/officeart/2005/8/layout/chevron1"/>
    <dgm:cxn modelId="{EAA23094-2130-4197-A89B-8CE15AE069C2}" type="presOf" srcId="{86ED3F82-76C3-45B0-8196-BD14FB805661}" destId="{CC565369-8AE5-4EBD-ABDB-AA8E49AA80F5}" srcOrd="0" destOrd="0" presId="urn:microsoft.com/office/officeart/2005/8/layout/chevron1"/>
    <dgm:cxn modelId="{AD3E8D2F-86E6-4C62-A0A2-040B930D3C89}" srcId="{57700596-440A-44E1-8F23-EB15217E377D}" destId="{178F47D0-C22D-467A-BBE0-2D3135E0FD46}" srcOrd="3" destOrd="0" parTransId="{6FFBFBBA-3D5C-480B-A9E7-803C2CF7EF5F}" sibTransId="{6106BD72-CB54-4C7C-B411-491A4A4B1C99}"/>
    <dgm:cxn modelId="{901B706A-691C-4835-BF54-B42A1D24B03A}" srcId="{57700596-440A-44E1-8F23-EB15217E377D}" destId="{86ED3F82-76C3-45B0-8196-BD14FB805661}" srcOrd="2" destOrd="0" parTransId="{BABF8C58-4862-4463-A8BF-DE6CFCC29AEB}" sibTransId="{65E43C49-33B7-488D-8EB2-6B5BBE6762BA}"/>
    <dgm:cxn modelId="{0928C196-3729-4378-800E-2DE0501B0ABD}" srcId="{57700596-440A-44E1-8F23-EB15217E377D}" destId="{30880704-59C7-4FED-BF3C-6ABEB97465D5}" srcOrd="0" destOrd="0" parTransId="{62294C6F-5DAC-476C-859E-10E320AB8EDB}" sibTransId="{8E00EF8D-806B-4FBA-9D48-DFC40E1A3BC5}"/>
    <dgm:cxn modelId="{4226BD5A-4E22-4015-BC46-55F900F11597}" type="presOf" srcId="{57700596-440A-44E1-8F23-EB15217E377D}" destId="{84D6F1AB-FAC6-4253-91CC-570847B1CF35}" srcOrd="0" destOrd="0" presId="urn:microsoft.com/office/officeart/2005/8/layout/chevron1"/>
    <dgm:cxn modelId="{999C95CB-AE88-4646-8B76-AD1AC986F680}" type="presParOf" srcId="{84D6F1AB-FAC6-4253-91CC-570847B1CF35}" destId="{328A4E1A-F01D-44F9-BEDA-657FC5504E48}" srcOrd="0" destOrd="0" presId="urn:microsoft.com/office/officeart/2005/8/layout/chevron1"/>
    <dgm:cxn modelId="{64299967-7561-465B-B28D-DFD61AF4BFA3}" type="presParOf" srcId="{84D6F1AB-FAC6-4253-91CC-570847B1CF35}" destId="{07EEC58A-EC4C-4D19-B7B4-F43170994D75}" srcOrd="1" destOrd="0" presId="urn:microsoft.com/office/officeart/2005/8/layout/chevron1"/>
    <dgm:cxn modelId="{208E6B78-A599-4752-989B-ACBC3C682410}" type="presParOf" srcId="{84D6F1AB-FAC6-4253-91CC-570847B1CF35}" destId="{CA5A7817-2450-49FD-94D3-57FBC8DF3AC3}" srcOrd="2" destOrd="0" presId="urn:microsoft.com/office/officeart/2005/8/layout/chevron1"/>
    <dgm:cxn modelId="{7742FCE1-DE51-4777-87E9-929A42954C8F}" type="presParOf" srcId="{84D6F1AB-FAC6-4253-91CC-570847B1CF35}" destId="{024BEC88-579B-4AE3-9E9B-49448DFCD6BF}" srcOrd="3" destOrd="0" presId="urn:microsoft.com/office/officeart/2005/8/layout/chevron1"/>
    <dgm:cxn modelId="{81486A21-CC28-45F3-98D5-71479A7CDA1F}" type="presParOf" srcId="{84D6F1AB-FAC6-4253-91CC-570847B1CF35}" destId="{CC565369-8AE5-4EBD-ABDB-AA8E49AA80F5}" srcOrd="4" destOrd="0" presId="urn:microsoft.com/office/officeart/2005/8/layout/chevron1"/>
    <dgm:cxn modelId="{77827A16-9DCE-4CDD-9D5B-4339C36DF9F0}" type="presParOf" srcId="{84D6F1AB-FAC6-4253-91CC-570847B1CF35}" destId="{20676FE8-E73E-428D-A29E-D8A35AC5C896}" srcOrd="5" destOrd="0" presId="urn:microsoft.com/office/officeart/2005/8/layout/chevron1"/>
    <dgm:cxn modelId="{6C2BE073-E85C-4C3B-92E6-996DF3E6FD3D}" type="presParOf" srcId="{84D6F1AB-FAC6-4253-91CC-570847B1CF35}" destId="{B85CDCFC-DAD6-490C-956E-F3ECEF8B5C2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4C685C-6599-A845-BF59-AF35761DD24B}" type="doc">
      <dgm:prSet loTypeId="urn:microsoft.com/office/officeart/2005/8/layout/hProcess9" loCatId="process" qsTypeId="urn:microsoft.com/office/officeart/2005/8/quickstyle/simple4" qsCatId="simple" csTypeId="urn:microsoft.com/office/officeart/2005/8/colors/accent2_2" csCatId="accent2" phldr="1"/>
      <dgm:spPr/>
    </dgm:pt>
    <dgm:pt modelId="{C6B7A4CE-7A98-7640-B1DF-A638CBC2F050}">
      <dgm:prSet phldrT="[Text]"/>
      <dgm:spPr/>
      <dgm:t>
        <a:bodyPr/>
        <a:lstStyle/>
        <a:p>
          <a:r>
            <a:rPr lang="en-US" dirty="0" smtClean="0"/>
            <a:t>Memorization</a:t>
          </a:r>
          <a:endParaRPr lang="en-US" dirty="0"/>
        </a:p>
      </dgm:t>
    </dgm:pt>
    <dgm:pt modelId="{D23F31FC-4AFB-1F40-9DAD-DE6CD3D30F60}" type="parTrans" cxnId="{1D3E49F5-95F9-1A4D-8C75-8D909BBDC438}">
      <dgm:prSet/>
      <dgm:spPr/>
      <dgm:t>
        <a:bodyPr/>
        <a:lstStyle/>
        <a:p>
          <a:endParaRPr lang="en-US"/>
        </a:p>
      </dgm:t>
    </dgm:pt>
    <dgm:pt modelId="{807ED57D-F89F-D44E-802B-FB51351FBFAA}" type="sibTrans" cxnId="{1D3E49F5-95F9-1A4D-8C75-8D909BBDC438}">
      <dgm:prSet/>
      <dgm:spPr/>
      <dgm:t>
        <a:bodyPr/>
        <a:lstStyle/>
        <a:p>
          <a:endParaRPr lang="en-US"/>
        </a:p>
      </dgm:t>
    </dgm:pt>
    <dgm:pt modelId="{9DC44B65-8211-4745-9DFF-A97DFED61F37}">
      <dgm:prSet phldrT="[Text]"/>
      <dgm:spPr/>
      <dgm:t>
        <a:bodyPr/>
        <a:lstStyle/>
        <a:p>
          <a:r>
            <a:rPr lang="en-US" dirty="0" smtClean="0"/>
            <a:t>Survey</a:t>
          </a:r>
          <a:endParaRPr lang="en-US" dirty="0"/>
        </a:p>
      </dgm:t>
    </dgm:pt>
    <dgm:pt modelId="{EC29C591-A6C3-2449-B860-3C4558BECCB0}" type="parTrans" cxnId="{344B8FA8-AC5E-6F49-B518-A26306DC2FC1}">
      <dgm:prSet/>
      <dgm:spPr/>
      <dgm:t>
        <a:bodyPr/>
        <a:lstStyle/>
        <a:p>
          <a:endParaRPr lang="en-US"/>
        </a:p>
      </dgm:t>
    </dgm:pt>
    <dgm:pt modelId="{74E7387A-9DEF-AE44-A732-4C46E97C6FF6}" type="sibTrans" cxnId="{344B8FA8-AC5E-6F49-B518-A26306DC2FC1}">
      <dgm:prSet/>
      <dgm:spPr/>
      <dgm:t>
        <a:bodyPr/>
        <a:lstStyle/>
        <a:p>
          <a:endParaRPr lang="en-US"/>
        </a:p>
      </dgm:t>
    </dgm:pt>
    <dgm:pt modelId="{5E152F3D-07FA-9542-92E0-56E4DB2A6C31}">
      <dgm:prSet phldrT="[Text]"/>
      <dgm:spPr/>
      <dgm:t>
        <a:bodyPr/>
        <a:lstStyle/>
        <a:p>
          <a:r>
            <a:rPr lang="en-US" dirty="0" smtClean="0"/>
            <a:t>Recall</a:t>
          </a:r>
          <a:endParaRPr lang="en-US" dirty="0"/>
        </a:p>
      </dgm:t>
    </dgm:pt>
    <dgm:pt modelId="{273B4801-3A20-AB42-B4D5-D8E5F25CA200}" type="parTrans" cxnId="{0BEFB29A-649A-5C4E-AB61-BED8AA7F96D4}">
      <dgm:prSet/>
      <dgm:spPr/>
      <dgm:t>
        <a:bodyPr/>
        <a:lstStyle/>
        <a:p>
          <a:endParaRPr lang="en-US"/>
        </a:p>
      </dgm:t>
    </dgm:pt>
    <dgm:pt modelId="{7F459267-06B4-6147-A85E-11EF42BD6748}" type="sibTrans" cxnId="{0BEFB29A-649A-5C4E-AB61-BED8AA7F96D4}">
      <dgm:prSet/>
      <dgm:spPr/>
      <dgm:t>
        <a:bodyPr/>
        <a:lstStyle/>
        <a:p>
          <a:endParaRPr lang="en-US"/>
        </a:p>
      </dgm:t>
    </dgm:pt>
    <dgm:pt modelId="{841EB80B-2877-8147-A8B3-14F4759DF3F6}" type="pres">
      <dgm:prSet presAssocID="{874C685C-6599-A845-BF59-AF35761DD24B}" presName="CompostProcess" presStyleCnt="0">
        <dgm:presLayoutVars>
          <dgm:dir/>
          <dgm:resizeHandles val="exact"/>
        </dgm:presLayoutVars>
      </dgm:prSet>
      <dgm:spPr/>
    </dgm:pt>
    <dgm:pt modelId="{1294C7D6-3D8A-AE4B-B7BC-FE3B0D30DA69}" type="pres">
      <dgm:prSet presAssocID="{874C685C-6599-A845-BF59-AF35761DD24B}" presName="arrow" presStyleLbl="bgShp" presStyleIdx="0" presStyleCnt="1" custLinFactNeighborY="-11897"/>
      <dgm:spPr/>
    </dgm:pt>
    <dgm:pt modelId="{D0B3794F-54A4-5D41-9ED0-740303CB619C}" type="pres">
      <dgm:prSet presAssocID="{874C685C-6599-A845-BF59-AF35761DD24B}" presName="linearProcess" presStyleCnt="0"/>
      <dgm:spPr/>
    </dgm:pt>
    <dgm:pt modelId="{8B10F956-4228-0E46-9F3F-DFD140F2CCA9}" type="pres">
      <dgm:prSet presAssocID="{C6B7A4CE-7A98-7640-B1DF-A638CBC2F0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4B75D-1BE2-E74F-BBC6-A4BAE62178D1}" type="pres">
      <dgm:prSet presAssocID="{807ED57D-F89F-D44E-802B-FB51351FBFAA}" presName="sibTrans" presStyleCnt="0"/>
      <dgm:spPr/>
    </dgm:pt>
    <dgm:pt modelId="{237111F4-D7DB-4744-84E4-C0D3797EAD2C}" type="pres">
      <dgm:prSet presAssocID="{9DC44B65-8211-4745-9DFF-A97DFED61F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B3548-C556-0A4D-A5C4-E4A5AA458D08}" type="pres">
      <dgm:prSet presAssocID="{74E7387A-9DEF-AE44-A732-4C46E97C6FF6}" presName="sibTrans" presStyleCnt="0"/>
      <dgm:spPr/>
    </dgm:pt>
    <dgm:pt modelId="{ACA3820D-0FDF-2D4C-9C99-DF43E912B3FD}" type="pres">
      <dgm:prSet presAssocID="{5E152F3D-07FA-9542-92E0-56E4DB2A6C3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6DD25-5A42-6A41-AA9B-8CCF8E146E54}" type="presOf" srcId="{874C685C-6599-A845-BF59-AF35761DD24B}" destId="{841EB80B-2877-8147-A8B3-14F4759DF3F6}" srcOrd="0" destOrd="0" presId="urn:microsoft.com/office/officeart/2005/8/layout/hProcess9"/>
    <dgm:cxn modelId="{D8D1EC8B-3897-B641-8FB7-ADBCFA38F166}" type="presOf" srcId="{C6B7A4CE-7A98-7640-B1DF-A638CBC2F050}" destId="{8B10F956-4228-0E46-9F3F-DFD140F2CCA9}" srcOrd="0" destOrd="0" presId="urn:microsoft.com/office/officeart/2005/8/layout/hProcess9"/>
    <dgm:cxn modelId="{0BEFB29A-649A-5C4E-AB61-BED8AA7F96D4}" srcId="{874C685C-6599-A845-BF59-AF35761DD24B}" destId="{5E152F3D-07FA-9542-92E0-56E4DB2A6C31}" srcOrd="2" destOrd="0" parTransId="{273B4801-3A20-AB42-B4D5-D8E5F25CA200}" sibTransId="{7F459267-06B4-6147-A85E-11EF42BD6748}"/>
    <dgm:cxn modelId="{344B8FA8-AC5E-6F49-B518-A26306DC2FC1}" srcId="{874C685C-6599-A845-BF59-AF35761DD24B}" destId="{9DC44B65-8211-4745-9DFF-A97DFED61F37}" srcOrd="1" destOrd="0" parTransId="{EC29C591-A6C3-2449-B860-3C4558BECCB0}" sibTransId="{74E7387A-9DEF-AE44-A732-4C46E97C6FF6}"/>
    <dgm:cxn modelId="{1D3E49F5-95F9-1A4D-8C75-8D909BBDC438}" srcId="{874C685C-6599-A845-BF59-AF35761DD24B}" destId="{C6B7A4CE-7A98-7640-B1DF-A638CBC2F050}" srcOrd="0" destOrd="0" parTransId="{D23F31FC-4AFB-1F40-9DAD-DE6CD3D30F60}" sibTransId="{807ED57D-F89F-D44E-802B-FB51351FBFAA}"/>
    <dgm:cxn modelId="{B8F51403-0BF6-A945-BCA9-3C9BD301CAD9}" type="presOf" srcId="{9DC44B65-8211-4745-9DFF-A97DFED61F37}" destId="{237111F4-D7DB-4744-84E4-C0D3797EAD2C}" srcOrd="0" destOrd="0" presId="urn:microsoft.com/office/officeart/2005/8/layout/hProcess9"/>
    <dgm:cxn modelId="{F0CF7218-B513-DD42-AC9A-06DEF31EE2C2}" type="presOf" srcId="{5E152F3D-07FA-9542-92E0-56E4DB2A6C31}" destId="{ACA3820D-0FDF-2D4C-9C99-DF43E912B3FD}" srcOrd="0" destOrd="0" presId="urn:microsoft.com/office/officeart/2005/8/layout/hProcess9"/>
    <dgm:cxn modelId="{672B6673-1458-A444-84ED-9D462680E38B}" type="presParOf" srcId="{841EB80B-2877-8147-A8B3-14F4759DF3F6}" destId="{1294C7D6-3D8A-AE4B-B7BC-FE3B0D30DA69}" srcOrd="0" destOrd="0" presId="urn:microsoft.com/office/officeart/2005/8/layout/hProcess9"/>
    <dgm:cxn modelId="{A7429A22-F3C0-7245-AB88-5A7DA1CDF074}" type="presParOf" srcId="{841EB80B-2877-8147-A8B3-14F4759DF3F6}" destId="{D0B3794F-54A4-5D41-9ED0-740303CB619C}" srcOrd="1" destOrd="0" presId="urn:microsoft.com/office/officeart/2005/8/layout/hProcess9"/>
    <dgm:cxn modelId="{BCBC1EA9-B070-6840-87F9-5BC0877C65A9}" type="presParOf" srcId="{D0B3794F-54A4-5D41-9ED0-740303CB619C}" destId="{8B10F956-4228-0E46-9F3F-DFD140F2CCA9}" srcOrd="0" destOrd="0" presId="urn:microsoft.com/office/officeart/2005/8/layout/hProcess9"/>
    <dgm:cxn modelId="{575646ED-4849-1E47-931D-8A05AF366A0A}" type="presParOf" srcId="{D0B3794F-54A4-5D41-9ED0-740303CB619C}" destId="{EC04B75D-1BE2-E74F-BBC6-A4BAE62178D1}" srcOrd="1" destOrd="0" presId="urn:microsoft.com/office/officeart/2005/8/layout/hProcess9"/>
    <dgm:cxn modelId="{E3AC7774-1DB8-4640-AC16-605302D7B83E}" type="presParOf" srcId="{D0B3794F-54A4-5D41-9ED0-740303CB619C}" destId="{237111F4-D7DB-4744-84E4-C0D3797EAD2C}" srcOrd="2" destOrd="0" presId="urn:microsoft.com/office/officeart/2005/8/layout/hProcess9"/>
    <dgm:cxn modelId="{460C8B05-04CF-AB49-B72C-DB2E0410A8D5}" type="presParOf" srcId="{D0B3794F-54A4-5D41-9ED0-740303CB619C}" destId="{0E6B3548-C556-0A4D-A5C4-E4A5AA458D08}" srcOrd="3" destOrd="0" presId="urn:microsoft.com/office/officeart/2005/8/layout/hProcess9"/>
    <dgm:cxn modelId="{AA3BFB56-1777-1249-B863-E59904056213}" type="presParOf" srcId="{D0B3794F-54A4-5D41-9ED0-740303CB619C}" destId="{ACA3820D-0FDF-2D4C-9C99-DF43E912B3F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2E88EB-1A8C-A245-8884-D7EC8A67417C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6B83D-2A86-3742-AEFF-9A32840E5843}">
      <dgm:prSet phldrT="[Text]"/>
      <dgm:spPr/>
      <dgm:t>
        <a:bodyPr/>
        <a:lstStyle/>
        <a:p>
          <a:r>
            <a:rPr lang="en-US" dirty="0" smtClean="0">
              <a:solidFill>
                <a:srgbClr val="163078"/>
              </a:solidFill>
            </a:rPr>
            <a:t>Name</a:t>
          </a:r>
        </a:p>
        <a:p>
          <a:r>
            <a:rPr lang="en-US" dirty="0" smtClean="0">
              <a:solidFill>
                <a:srgbClr val="163078"/>
              </a:solidFill>
            </a:rPr>
            <a:t>Memorization</a:t>
          </a:r>
          <a:endParaRPr lang="en-US" dirty="0">
            <a:solidFill>
              <a:srgbClr val="163078"/>
            </a:solidFill>
          </a:endParaRPr>
        </a:p>
      </dgm:t>
    </dgm:pt>
    <dgm:pt modelId="{B68A13BA-F893-3640-BE8F-CB4B2F27F246}" type="parTrans" cxnId="{AF722323-F21E-DF47-AA34-35A85CAB98B2}">
      <dgm:prSet/>
      <dgm:spPr/>
      <dgm:t>
        <a:bodyPr/>
        <a:lstStyle/>
        <a:p>
          <a:endParaRPr lang="en-US"/>
        </a:p>
      </dgm:t>
    </dgm:pt>
    <dgm:pt modelId="{1C8837FB-724F-5448-956C-88C00933CD88}" type="sibTrans" cxnId="{AF722323-F21E-DF47-AA34-35A85CAB98B2}">
      <dgm:prSet/>
      <dgm:spPr/>
      <dgm:t>
        <a:bodyPr/>
        <a:lstStyle/>
        <a:p>
          <a:endParaRPr lang="en-US"/>
        </a:p>
      </dgm:t>
    </dgm:pt>
    <dgm:pt modelId="{D34EB177-BD06-B24D-B452-89F0988BC60E}">
      <dgm:prSet phldrT="[Text]"/>
      <dgm:spPr/>
      <dgm:t>
        <a:bodyPr/>
        <a:lstStyle/>
        <a:p>
          <a:r>
            <a:rPr lang="en-US" dirty="0" smtClean="0">
              <a:solidFill>
                <a:srgbClr val="163078"/>
              </a:solidFill>
            </a:rPr>
            <a:t>Conversation</a:t>
          </a:r>
        </a:p>
        <a:p>
          <a:r>
            <a:rPr lang="en-US" dirty="0" smtClean="0">
              <a:solidFill>
                <a:srgbClr val="163078"/>
              </a:solidFill>
            </a:rPr>
            <a:t>Ability</a:t>
          </a:r>
          <a:endParaRPr lang="en-US" dirty="0">
            <a:solidFill>
              <a:srgbClr val="163078"/>
            </a:solidFill>
          </a:endParaRPr>
        </a:p>
      </dgm:t>
    </dgm:pt>
    <dgm:pt modelId="{13E58020-5A2D-1343-8491-C702865BCBB3}" type="parTrans" cxnId="{86FC1D2B-9A07-B34B-B73D-CE5567503F41}">
      <dgm:prSet/>
      <dgm:spPr/>
      <dgm:t>
        <a:bodyPr/>
        <a:lstStyle/>
        <a:p>
          <a:endParaRPr lang="en-US"/>
        </a:p>
      </dgm:t>
    </dgm:pt>
    <dgm:pt modelId="{72CE8754-7B94-9C44-8328-72BAAB3BD59F}" type="sibTrans" cxnId="{86FC1D2B-9A07-B34B-B73D-CE5567503F41}">
      <dgm:prSet/>
      <dgm:spPr/>
      <dgm:t>
        <a:bodyPr/>
        <a:lstStyle/>
        <a:p>
          <a:endParaRPr lang="en-US"/>
        </a:p>
      </dgm:t>
    </dgm:pt>
    <dgm:pt modelId="{D123EADE-462D-5545-AA1F-6C371AD25293}">
      <dgm:prSet phldrT="[Text]"/>
      <dgm:spPr/>
      <dgm:t>
        <a:bodyPr/>
        <a:lstStyle/>
        <a:p>
          <a:r>
            <a:rPr lang="en-US" dirty="0" smtClean="0">
              <a:solidFill>
                <a:srgbClr val="163078"/>
              </a:solidFill>
            </a:rPr>
            <a:t>Body Language</a:t>
          </a:r>
        </a:p>
        <a:p>
          <a:r>
            <a:rPr lang="en-US" dirty="0" smtClean="0">
              <a:solidFill>
                <a:srgbClr val="163078"/>
              </a:solidFill>
            </a:rPr>
            <a:t>Comprehension</a:t>
          </a:r>
          <a:endParaRPr lang="en-US" dirty="0">
            <a:solidFill>
              <a:srgbClr val="163078"/>
            </a:solidFill>
          </a:endParaRPr>
        </a:p>
      </dgm:t>
    </dgm:pt>
    <dgm:pt modelId="{9D0C191C-A2AC-5C4F-88EF-987DF6805DD9}" type="parTrans" cxnId="{D340D51F-4F83-B74F-9D3E-D2E6F304BD3F}">
      <dgm:prSet/>
      <dgm:spPr/>
      <dgm:t>
        <a:bodyPr/>
        <a:lstStyle/>
        <a:p>
          <a:endParaRPr lang="en-US"/>
        </a:p>
      </dgm:t>
    </dgm:pt>
    <dgm:pt modelId="{6F80B72F-7633-8447-A968-873987F72C04}" type="sibTrans" cxnId="{D340D51F-4F83-B74F-9D3E-D2E6F304BD3F}">
      <dgm:prSet/>
      <dgm:spPr/>
      <dgm:t>
        <a:bodyPr/>
        <a:lstStyle/>
        <a:p>
          <a:endParaRPr lang="en-US"/>
        </a:p>
      </dgm:t>
    </dgm:pt>
    <dgm:pt modelId="{DA4C30F9-F6C6-CB4B-BDB1-1534C3F6EC7D}">
      <dgm:prSet phldrT="[Text]"/>
      <dgm:spPr/>
      <dgm:t>
        <a:bodyPr/>
        <a:lstStyle/>
        <a:p>
          <a:r>
            <a:rPr lang="en-US" dirty="0" smtClean="0">
              <a:solidFill>
                <a:srgbClr val="163078"/>
              </a:solidFill>
            </a:rPr>
            <a:t>Face</a:t>
          </a:r>
        </a:p>
        <a:p>
          <a:r>
            <a:rPr lang="en-US" dirty="0" smtClean="0">
              <a:solidFill>
                <a:srgbClr val="163078"/>
              </a:solidFill>
            </a:rPr>
            <a:t>Memorization</a:t>
          </a:r>
          <a:endParaRPr lang="en-US" dirty="0">
            <a:solidFill>
              <a:srgbClr val="163078"/>
            </a:solidFill>
          </a:endParaRPr>
        </a:p>
      </dgm:t>
    </dgm:pt>
    <dgm:pt modelId="{C2C65482-A19E-4846-A82C-169FA31C81DD}" type="parTrans" cxnId="{EA6E14D8-BC86-EE40-B453-51DB672D1A5D}">
      <dgm:prSet/>
      <dgm:spPr/>
      <dgm:t>
        <a:bodyPr/>
        <a:lstStyle/>
        <a:p>
          <a:endParaRPr lang="en-US"/>
        </a:p>
      </dgm:t>
    </dgm:pt>
    <dgm:pt modelId="{10C9C569-CB56-0B42-AC1A-6B2F60758ED3}" type="sibTrans" cxnId="{EA6E14D8-BC86-EE40-B453-51DB672D1A5D}">
      <dgm:prSet/>
      <dgm:spPr/>
      <dgm:t>
        <a:bodyPr/>
        <a:lstStyle/>
        <a:p>
          <a:endParaRPr lang="en-US"/>
        </a:p>
      </dgm:t>
    </dgm:pt>
    <dgm:pt modelId="{872B6A1C-C0C0-5743-AB3A-5A1442B63130}">
      <dgm:prSet phldrT="[Text]"/>
      <dgm:spPr/>
      <dgm:t>
        <a:bodyPr/>
        <a:lstStyle/>
        <a:p>
          <a:r>
            <a:rPr lang="en-US" dirty="0" smtClean="0">
              <a:solidFill>
                <a:srgbClr val="163078"/>
              </a:solidFill>
            </a:rPr>
            <a:t>Language</a:t>
          </a:r>
        </a:p>
        <a:p>
          <a:r>
            <a:rPr lang="en-US" dirty="0" smtClean="0">
              <a:solidFill>
                <a:srgbClr val="163078"/>
              </a:solidFill>
            </a:rPr>
            <a:t>Comprehension</a:t>
          </a:r>
          <a:endParaRPr lang="en-US" dirty="0">
            <a:solidFill>
              <a:srgbClr val="163078"/>
            </a:solidFill>
          </a:endParaRPr>
        </a:p>
      </dgm:t>
    </dgm:pt>
    <dgm:pt modelId="{4F9A0115-2526-EE49-A4B7-FEF02881A488}" type="parTrans" cxnId="{3A18A086-FE7B-AD4B-9B0E-F710B5B624A6}">
      <dgm:prSet/>
      <dgm:spPr/>
      <dgm:t>
        <a:bodyPr/>
        <a:lstStyle/>
        <a:p>
          <a:endParaRPr lang="en-US"/>
        </a:p>
      </dgm:t>
    </dgm:pt>
    <dgm:pt modelId="{B5AC7300-D4DD-A542-BC4B-A0AF3F7261E6}" type="sibTrans" cxnId="{3A18A086-FE7B-AD4B-9B0E-F710B5B624A6}">
      <dgm:prSet/>
      <dgm:spPr/>
      <dgm:t>
        <a:bodyPr/>
        <a:lstStyle/>
        <a:p>
          <a:endParaRPr lang="en-US"/>
        </a:p>
      </dgm:t>
    </dgm:pt>
    <dgm:pt modelId="{7AE055D5-4D61-0A4B-84AD-7AB315442730}">
      <dgm:prSet phldrT="[Text]"/>
      <dgm:spPr/>
      <dgm:t>
        <a:bodyPr/>
        <a:lstStyle/>
        <a:p>
          <a:r>
            <a:rPr lang="en-US" dirty="0" smtClean="0">
              <a:solidFill>
                <a:srgbClr val="163078"/>
              </a:solidFill>
            </a:rPr>
            <a:t>Face Expression </a:t>
          </a:r>
        </a:p>
        <a:p>
          <a:r>
            <a:rPr lang="en-US" dirty="0" smtClean="0">
              <a:solidFill>
                <a:srgbClr val="163078"/>
              </a:solidFill>
            </a:rPr>
            <a:t>Comprehension</a:t>
          </a:r>
          <a:endParaRPr lang="en-US" dirty="0">
            <a:solidFill>
              <a:srgbClr val="163078"/>
            </a:solidFill>
          </a:endParaRPr>
        </a:p>
      </dgm:t>
    </dgm:pt>
    <dgm:pt modelId="{10766886-1AC5-C344-A99D-5C2282D56E61}" type="parTrans" cxnId="{800CC0D3-297C-C54A-A245-39D8E1E9E7A7}">
      <dgm:prSet/>
      <dgm:spPr/>
      <dgm:t>
        <a:bodyPr/>
        <a:lstStyle/>
        <a:p>
          <a:endParaRPr lang="en-US"/>
        </a:p>
      </dgm:t>
    </dgm:pt>
    <dgm:pt modelId="{E99AC7E2-C4C3-124B-A536-8F7860C88928}" type="sibTrans" cxnId="{800CC0D3-297C-C54A-A245-39D8E1E9E7A7}">
      <dgm:prSet/>
      <dgm:spPr/>
      <dgm:t>
        <a:bodyPr/>
        <a:lstStyle/>
        <a:p>
          <a:endParaRPr lang="en-US"/>
        </a:p>
      </dgm:t>
    </dgm:pt>
    <dgm:pt modelId="{F0E2A370-5BBE-E446-8494-C4B9BDDBBFA2}" type="pres">
      <dgm:prSet presAssocID="{4B2E88EB-1A8C-A245-8884-D7EC8A6741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FE580-4225-594D-974E-4A65C64DB4F1}" type="pres">
      <dgm:prSet presAssocID="{11A6B83D-2A86-3742-AEFF-9A32840E5843}" presName="compNode" presStyleCnt="0"/>
      <dgm:spPr/>
    </dgm:pt>
    <dgm:pt modelId="{D6F0216B-2CE3-6748-A398-4965CC7C54D9}" type="pres">
      <dgm:prSet presAssocID="{11A6B83D-2A86-3742-AEFF-9A32840E5843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</dgm:spPr>
    </dgm:pt>
    <dgm:pt modelId="{1BB1A55C-024D-F643-994D-EF5B41198D21}" type="pres">
      <dgm:prSet presAssocID="{11A6B83D-2A86-3742-AEFF-9A32840E5843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1D25-BC67-A24C-82B3-7EF005916D6C}" type="pres">
      <dgm:prSet presAssocID="{1C8837FB-724F-5448-956C-88C00933CD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585AB3-052B-9441-91BB-720B1C8591C0}" type="pres">
      <dgm:prSet presAssocID="{872B6A1C-C0C0-5743-AB3A-5A1442B63130}" presName="compNode" presStyleCnt="0"/>
      <dgm:spPr/>
    </dgm:pt>
    <dgm:pt modelId="{4DC3F5B3-FE1D-2D41-BF80-3C83A70DF77F}" type="pres">
      <dgm:prSet presAssocID="{872B6A1C-C0C0-5743-AB3A-5A1442B63130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</dgm:spPr>
    </dgm:pt>
    <dgm:pt modelId="{EB1F4DCD-219F-4842-B947-5EA3EAC71FFD}" type="pres">
      <dgm:prSet presAssocID="{872B6A1C-C0C0-5743-AB3A-5A1442B63130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4B83A-322B-DF42-9154-CAD71FD6C571}" type="pres">
      <dgm:prSet presAssocID="{B5AC7300-D4DD-A542-BC4B-A0AF3F7261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631A6B-7DD8-B640-92F7-79DE5A6F14E4}" type="pres">
      <dgm:prSet presAssocID="{D34EB177-BD06-B24D-B452-89F0988BC60E}" presName="compNode" presStyleCnt="0"/>
      <dgm:spPr/>
    </dgm:pt>
    <dgm:pt modelId="{F37654ED-238E-1849-8C62-4E0F4E104ECD}" type="pres">
      <dgm:prSet presAssocID="{D34EB177-BD06-B24D-B452-89F0988BC60E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</dgm:spPr>
    </dgm:pt>
    <dgm:pt modelId="{FFAC37D3-0534-DA44-9103-B67BF016A351}" type="pres">
      <dgm:prSet presAssocID="{D34EB177-BD06-B24D-B452-89F0988BC60E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CF488-6B4D-954B-B939-186FCCB116C7}" type="pres">
      <dgm:prSet presAssocID="{72CE8754-7B94-9C44-8328-72BAAB3BD5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EC6871-5542-8749-A336-5B3B8313BC68}" type="pres">
      <dgm:prSet presAssocID="{D123EADE-462D-5545-AA1F-6C371AD25293}" presName="compNode" presStyleCnt="0"/>
      <dgm:spPr/>
    </dgm:pt>
    <dgm:pt modelId="{005DF8C3-D29B-644F-943A-7BAB8954A29D}" type="pres">
      <dgm:prSet presAssocID="{D123EADE-462D-5545-AA1F-6C371AD25293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</dgm:spPr>
    </dgm:pt>
    <dgm:pt modelId="{1CA164F4-8121-5D4D-8A0F-664A5DE134D3}" type="pres">
      <dgm:prSet presAssocID="{D123EADE-462D-5545-AA1F-6C371AD25293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F80DC-7D1A-8A43-AC7E-8064770C4D90}" type="pres">
      <dgm:prSet presAssocID="{6F80B72F-7633-8447-A968-873987F72C0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7330AB-089F-8E4F-B526-5441933F0728}" type="pres">
      <dgm:prSet presAssocID="{DA4C30F9-F6C6-CB4B-BDB1-1534C3F6EC7D}" presName="compNode" presStyleCnt="0"/>
      <dgm:spPr/>
    </dgm:pt>
    <dgm:pt modelId="{0BC3A05D-8B38-B549-9C7A-044CD1B0049A}" type="pres">
      <dgm:prSet presAssocID="{DA4C30F9-F6C6-CB4B-BDB1-1534C3F6EC7D}" presName="pictRect" presStyleLbl="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</dgm:spPr>
    </dgm:pt>
    <dgm:pt modelId="{E0024005-8BB8-8F45-A724-3E41C4A5BB8E}" type="pres">
      <dgm:prSet presAssocID="{DA4C30F9-F6C6-CB4B-BDB1-1534C3F6EC7D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EC92E-8E47-7844-A29A-81B1F1201557}" type="pres">
      <dgm:prSet presAssocID="{10C9C569-CB56-0B42-AC1A-6B2F60758E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8EE9EF8-24C8-7D44-8567-40E4645D8A4C}" type="pres">
      <dgm:prSet presAssocID="{7AE055D5-4D61-0A4B-84AD-7AB315442730}" presName="compNode" presStyleCnt="0"/>
      <dgm:spPr/>
    </dgm:pt>
    <dgm:pt modelId="{073C279B-BD8C-9F46-B18B-45B56E543216}" type="pres">
      <dgm:prSet presAssocID="{7AE055D5-4D61-0A4B-84AD-7AB315442730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</dgm:spPr>
    </dgm:pt>
    <dgm:pt modelId="{A87664FB-5E97-904F-A7CD-A1A0D7603D6E}" type="pres">
      <dgm:prSet presAssocID="{7AE055D5-4D61-0A4B-84AD-7AB315442730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FC1D2B-9A07-B34B-B73D-CE5567503F41}" srcId="{4B2E88EB-1A8C-A245-8884-D7EC8A67417C}" destId="{D34EB177-BD06-B24D-B452-89F0988BC60E}" srcOrd="2" destOrd="0" parTransId="{13E58020-5A2D-1343-8491-C702865BCBB3}" sibTransId="{72CE8754-7B94-9C44-8328-72BAAB3BD59F}"/>
    <dgm:cxn modelId="{9CE96F24-55BE-494B-BF25-FB1F822EF01C}" type="presOf" srcId="{4B2E88EB-1A8C-A245-8884-D7EC8A67417C}" destId="{F0E2A370-5BBE-E446-8494-C4B9BDDBBFA2}" srcOrd="0" destOrd="0" presId="urn:microsoft.com/office/officeart/2005/8/layout/pList1"/>
    <dgm:cxn modelId="{D340D51F-4F83-B74F-9D3E-D2E6F304BD3F}" srcId="{4B2E88EB-1A8C-A245-8884-D7EC8A67417C}" destId="{D123EADE-462D-5545-AA1F-6C371AD25293}" srcOrd="3" destOrd="0" parTransId="{9D0C191C-A2AC-5C4F-88EF-987DF6805DD9}" sibTransId="{6F80B72F-7633-8447-A968-873987F72C04}"/>
    <dgm:cxn modelId="{4D4F6B5F-76EC-6744-9249-D1164D9A775A}" type="presOf" srcId="{1C8837FB-724F-5448-956C-88C00933CD88}" destId="{57C21D25-BC67-A24C-82B3-7EF005916D6C}" srcOrd="0" destOrd="0" presId="urn:microsoft.com/office/officeart/2005/8/layout/pList1"/>
    <dgm:cxn modelId="{800CC0D3-297C-C54A-A245-39D8E1E9E7A7}" srcId="{4B2E88EB-1A8C-A245-8884-D7EC8A67417C}" destId="{7AE055D5-4D61-0A4B-84AD-7AB315442730}" srcOrd="5" destOrd="0" parTransId="{10766886-1AC5-C344-A99D-5C2282D56E61}" sibTransId="{E99AC7E2-C4C3-124B-A536-8F7860C88928}"/>
    <dgm:cxn modelId="{F92F1EDA-713F-3A46-AF80-C4A8B9AFFA78}" type="presOf" srcId="{872B6A1C-C0C0-5743-AB3A-5A1442B63130}" destId="{EB1F4DCD-219F-4842-B947-5EA3EAC71FFD}" srcOrd="0" destOrd="0" presId="urn:microsoft.com/office/officeart/2005/8/layout/pList1"/>
    <dgm:cxn modelId="{A1DD0A2F-0750-3842-9F3A-2AE35792D132}" type="presOf" srcId="{B5AC7300-D4DD-A542-BC4B-A0AF3F7261E6}" destId="{9D64B83A-322B-DF42-9154-CAD71FD6C571}" srcOrd="0" destOrd="0" presId="urn:microsoft.com/office/officeart/2005/8/layout/pList1"/>
    <dgm:cxn modelId="{3A18A086-FE7B-AD4B-9B0E-F710B5B624A6}" srcId="{4B2E88EB-1A8C-A245-8884-D7EC8A67417C}" destId="{872B6A1C-C0C0-5743-AB3A-5A1442B63130}" srcOrd="1" destOrd="0" parTransId="{4F9A0115-2526-EE49-A4B7-FEF02881A488}" sibTransId="{B5AC7300-D4DD-A542-BC4B-A0AF3F7261E6}"/>
    <dgm:cxn modelId="{1B026B00-EDC8-7F43-A3F9-72ABF08A1BDD}" type="presOf" srcId="{7AE055D5-4D61-0A4B-84AD-7AB315442730}" destId="{A87664FB-5E97-904F-A7CD-A1A0D7603D6E}" srcOrd="0" destOrd="0" presId="urn:microsoft.com/office/officeart/2005/8/layout/pList1"/>
    <dgm:cxn modelId="{9A06AC78-B8A2-D44A-99FB-D84AE4701E8F}" type="presOf" srcId="{6F80B72F-7633-8447-A968-873987F72C04}" destId="{960F80DC-7D1A-8A43-AC7E-8064770C4D90}" srcOrd="0" destOrd="0" presId="urn:microsoft.com/office/officeart/2005/8/layout/pList1"/>
    <dgm:cxn modelId="{54E36E38-3941-E241-8FFE-683CD30E3169}" type="presOf" srcId="{D34EB177-BD06-B24D-B452-89F0988BC60E}" destId="{FFAC37D3-0534-DA44-9103-B67BF016A351}" srcOrd="0" destOrd="0" presId="urn:microsoft.com/office/officeart/2005/8/layout/pList1"/>
    <dgm:cxn modelId="{AF722323-F21E-DF47-AA34-35A85CAB98B2}" srcId="{4B2E88EB-1A8C-A245-8884-D7EC8A67417C}" destId="{11A6B83D-2A86-3742-AEFF-9A32840E5843}" srcOrd="0" destOrd="0" parTransId="{B68A13BA-F893-3640-BE8F-CB4B2F27F246}" sibTransId="{1C8837FB-724F-5448-956C-88C00933CD88}"/>
    <dgm:cxn modelId="{EA6E14D8-BC86-EE40-B453-51DB672D1A5D}" srcId="{4B2E88EB-1A8C-A245-8884-D7EC8A67417C}" destId="{DA4C30F9-F6C6-CB4B-BDB1-1534C3F6EC7D}" srcOrd="4" destOrd="0" parTransId="{C2C65482-A19E-4846-A82C-169FA31C81DD}" sibTransId="{10C9C569-CB56-0B42-AC1A-6B2F60758ED3}"/>
    <dgm:cxn modelId="{36B9FCA4-82E5-4849-A9E7-686FBC5D84F1}" type="presOf" srcId="{10C9C569-CB56-0B42-AC1A-6B2F60758ED3}" destId="{E3BEC92E-8E47-7844-A29A-81B1F1201557}" srcOrd="0" destOrd="0" presId="urn:microsoft.com/office/officeart/2005/8/layout/pList1"/>
    <dgm:cxn modelId="{FA0B6786-5C97-8843-8EFF-8BD87E2FEA0B}" type="presOf" srcId="{D123EADE-462D-5545-AA1F-6C371AD25293}" destId="{1CA164F4-8121-5D4D-8A0F-664A5DE134D3}" srcOrd="0" destOrd="0" presId="urn:microsoft.com/office/officeart/2005/8/layout/pList1"/>
    <dgm:cxn modelId="{FB281FC1-89EC-1345-914F-FB0BC06AF9E3}" type="presOf" srcId="{DA4C30F9-F6C6-CB4B-BDB1-1534C3F6EC7D}" destId="{E0024005-8BB8-8F45-A724-3E41C4A5BB8E}" srcOrd="0" destOrd="0" presId="urn:microsoft.com/office/officeart/2005/8/layout/pList1"/>
    <dgm:cxn modelId="{CB1EEDE8-67EE-994F-952D-D9585A077A98}" type="presOf" srcId="{11A6B83D-2A86-3742-AEFF-9A32840E5843}" destId="{1BB1A55C-024D-F643-994D-EF5B41198D21}" srcOrd="0" destOrd="0" presId="urn:microsoft.com/office/officeart/2005/8/layout/pList1"/>
    <dgm:cxn modelId="{0132320E-25CA-2A4D-9A25-5F1A5550E74B}" type="presOf" srcId="{72CE8754-7B94-9C44-8328-72BAAB3BD59F}" destId="{C3CCF488-6B4D-954B-B939-186FCCB116C7}" srcOrd="0" destOrd="0" presId="urn:microsoft.com/office/officeart/2005/8/layout/pList1"/>
    <dgm:cxn modelId="{FDF06963-09A8-C048-99C3-34FDADCCC478}" type="presParOf" srcId="{F0E2A370-5BBE-E446-8494-C4B9BDDBBFA2}" destId="{8AFFE580-4225-594D-974E-4A65C64DB4F1}" srcOrd="0" destOrd="0" presId="urn:microsoft.com/office/officeart/2005/8/layout/pList1"/>
    <dgm:cxn modelId="{42867EF3-0A27-8B46-A0CC-F5D5F4F6DF10}" type="presParOf" srcId="{8AFFE580-4225-594D-974E-4A65C64DB4F1}" destId="{D6F0216B-2CE3-6748-A398-4965CC7C54D9}" srcOrd="0" destOrd="0" presId="urn:microsoft.com/office/officeart/2005/8/layout/pList1"/>
    <dgm:cxn modelId="{93F85EE2-37B3-914A-93D6-F36D59CCC538}" type="presParOf" srcId="{8AFFE580-4225-594D-974E-4A65C64DB4F1}" destId="{1BB1A55C-024D-F643-994D-EF5B41198D21}" srcOrd="1" destOrd="0" presId="urn:microsoft.com/office/officeart/2005/8/layout/pList1"/>
    <dgm:cxn modelId="{4DE2E2A2-1158-4D46-B844-6B220640A985}" type="presParOf" srcId="{F0E2A370-5BBE-E446-8494-C4B9BDDBBFA2}" destId="{57C21D25-BC67-A24C-82B3-7EF005916D6C}" srcOrd="1" destOrd="0" presId="urn:microsoft.com/office/officeart/2005/8/layout/pList1"/>
    <dgm:cxn modelId="{F99214A8-FAAF-1D47-A451-FEF2E91884F6}" type="presParOf" srcId="{F0E2A370-5BBE-E446-8494-C4B9BDDBBFA2}" destId="{58585AB3-052B-9441-91BB-720B1C8591C0}" srcOrd="2" destOrd="0" presId="urn:microsoft.com/office/officeart/2005/8/layout/pList1"/>
    <dgm:cxn modelId="{0ABFD4E9-00CB-CC48-900B-95BA0E4F42D1}" type="presParOf" srcId="{58585AB3-052B-9441-91BB-720B1C8591C0}" destId="{4DC3F5B3-FE1D-2D41-BF80-3C83A70DF77F}" srcOrd="0" destOrd="0" presId="urn:microsoft.com/office/officeart/2005/8/layout/pList1"/>
    <dgm:cxn modelId="{0CCB39AE-F07C-9B48-AF88-16BC974DF304}" type="presParOf" srcId="{58585AB3-052B-9441-91BB-720B1C8591C0}" destId="{EB1F4DCD-219F-4842-B947-5EA3EAC71FFD}" srcOrd="1" destOrd="0" presId="urn:microsoft.com/office/officeart/2005/8/layout/pList1"/>
    <dgm:cxn modelId="{500753FD-64EA-CD41-A34B-D162AB9399ED}" type="presParOf" srcId="{F0E2A370-5BBE-E446-8494-C4B9BDDBBFA2}" destId="{9D64B83A-322B-DF42-9154-CAD71FD6C571}" srcOrd="3" destOrd="0" presId="urn:microsoft.com/office/officeart/2005/8/layout/pList1"/>
    <dgm:cxn modelId="{52CD1F5D-1D5A-CD40-8078-E9E2D693E346}" type="presParOf" srcId="{F0E2A370-5BBE-E446-8494-C4B9BDDBBFA2}" destId="{39631A6B-7DD8-B640-92F7-79DE5A6F14E4}" srcOrd="4" destOrd="0" presId="urn:microsoft.com/office/officeart/2005/8/layout/pList1"/>
    <dgm:cxn modelId="{62AD36C1-C408-114C-A411-D1A3A4B9D8ED}" type="presParOf" srcId="{39631A6B-7DD8-B640-92F7-79DE5A6F14E4}" destId="{F37654ED-238E-1849-8C62-4E0F4E104ECD}" srcOrd="0" destOrd="0" presId="urn:microsoft.com/office/officeart/2005/8/layout/pList1"/>
    <dgm:cxn modelId="{648500EF-C4BE-4C4F-AC1B-14E148730488}" type="presParOf" srcId="{39631A6B-7DD8-B640-92F7-79DE5A6F14E4}" destId="{FFAC37D3-0534-DA44-9103-B67BF016A351}" srcOrd="1" destOrd="0" presId="urn:microsoft.com/office/officeart/2005/8/layout/pList1"/>
    <dgm:cxn modelId="{24697526-0500-DF41-9F76-13C09BA1F34A}" type="presParOf" srcId="{F0E2A370-5BBE-E446-8494-C4B9BDDBBFA2}" destId="{C3CCF488-6B4D-954B-B939-186FCCB116C7}" srcOrd="5" destOrd="0" presId="urn:microsoft.com/office/officeart/2005/8/layout/pList1"/>
    <dgm:cxn modelId="{8EDEE855-AE66-3540-B264-69DBF9D71199}" type="presParOf" srcId="{F0E2A370-5BBE-E446-8494-C4B9BDDBBFA2}" destId="{93EC6871-5542-8749-A336-5B3B8313BC68}" srcOrd="6" destOrd="0" presId="urn:microsoft.com/office/officeart/2005/8/layout/pList1"/>
    <dgm:cxn modelId="{A3411CAE-2F63-6849-AA4D-B5309B7A8A62}" type="presParOf" srcId="{93EC6871-5542-8749-A336-5B3B8313BC68}" destId="{005DF8C3-D29B-644F-943A-7BAB8954A29D}" srcOrd="0" destOrd="0" presId="urn:microsoft.com/office/officeart/2005/8/layout/pList1"/>
    <dgm:cxn modelId="{58AD3C9C-F092-7145-995E-588A67F0A333}" type="presParOf" srcId="{93EC6871-5542-8749-A336-5B3B8313BC68}" destId="{1CA164F4-8121-5D4D-8A0F-664A5DE134D3}" srcOrd="1" destOrd="0" presId="urn:microsoft.com/office/officeart/2005/8/layout/pList1"/>
    <dgm:cxn modelId="{701FC719-78D0-4A44-8C7B-EC9E55BF0864}" type="presParOf" srcId="{F0E2A370-5BBE-E446-8494-C4B9BDDBBFA2}" destId="{960F80DC-7D1A-8A43-AC7E-8064770C4D90}" srcOrd="7" destOrd="0" presId="urn:microsoft.com/office/officeart/2005/8/layout/pList1"/>
    <dgm:cxn modelId="{0FBC3A8D-9AA6-3549-9784-6C7570186BBF}" type="presParOf" srcId="{F0E2A370-5BBE-E446-8494-C4B9BDDBBFA2}" destId="{8F7330AB-089F-8E4F-B526-5441933F0728}" srcOrd="8" destOrd="0" presId="urn:microsoft.com/office/officeart/2005/8/layout/pList1"/>
    <dgm:cxn modelId="{255116F8-93A5-5349-9CE7-97AF078E42BB}" type="presParOf" srcId="{8F7330AB-089F-8E4F-B526-5441933F0728}" destId="{0BC3A05D-8B38-B549-9C7A-044CD1B0049A}" srcOrd="0" destOrd="0" presId="urn:microsoft.com/office/officeart/2005/8/layout/pList1"/>
    <dgm:cxn modelId="{49FE1EC9-DE37-694D-9835-4F523F91B557}" type="presParOf" srcId="{8F7330AB-089F-8E4F-B526-5441933F0728}" destId="{E0024005-8BB8-8F45-A724-3E41C4A5BB8E}" srcOrd="1" destOrd="0" presId="urn:microsoft.com/office/officeart/2005/8/layout/pList1"/>
    <dgm:cxn modelId="{72265B20-F907-224E-8045-CCF9521A63EB}" type="presParOf" srcId="{F0E2A370-5BBE-E446-8494-C4B9BDDBBFA2}" destId="{E3BEC92E-8E47-7844-A29A-81B1F1201557}" srcOrd="9" destOrd="0" presId="urn:microsoft.com/office/officeart/2005/8/layout/pList1"/>
    <dgm:cxn modelId="{DE8175B0-6D43-D04A-9A9D-F191FF928DC6}" type="presParOf" srcId="{F0E2A370-5BBE-E446-8494-C4B9BDDBBFA2}" destId="{18EE9EF8-24C8-7D44-8567-40E4645D8A4C}" srcOrd="10" destOrd="0" presId="urn:microsoft.com/office/officeart/2005/8/layout/pList1"/>
    <dgm:cxn modelId="{CDA32CCD-68FB-DE48-86B6-84C0D4142FD4}" type="presParOf" srcId="{18EE9EF8-24C8-7D44-8567-40E4645D8A4C}" destId="{073C279B-BD8C-9F46-B18B-45B56E543216}" srcOrd="0" destOrd="0" presId="urn:microsoft.com/office/officeart/2005/8/layout/pList1"/>
    <dgm:cxn modelId="{C37E6DD6-03B6-BF42-BF9E-249366FF5E90}" type="presParOf" srcId="{18EE9EF8-24C8-7D44-8567-40E4645D8A4C}" destId="{A87664FB-5E97-904F-A7CD-A1A0D7603D6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0BD7D8-0D88-6E47-9654-EA40075584FE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830F6209-B2FC-5444-BD00-3CED2ECF05F1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16267B"/>
              </a:solidFill>
            </a:rPr>
            <a:t> System</a:t>
          </a:r>
          <a:endParaRPr lang="en-US" dirty="0">
            <a:solidFill>
              <a:srgbClr val="16267B"/>
            </a:solidFill>
          </a:endParaRPr>
        </a:p>
      </dgm:t>
    </dgm:pt>
    <dgm:pt modelId="{AE0247BD-BF71-2341-8877-3CEB786728AB}" type="parTrans" cxnId="{EB68912D-0077-0940-9ADC-D4E4E582CE17}">
      <dgm:prSet/>
      <dgm:spPr/>
      <dgm:t>
        <a:bodyPr/>
        <a:lstStyle/>
        <a:p>
          <a:pPr algn="ctr"/>
          <a:endParaRPr lang="en-US"/>
        </a:p>
      </dgm:t>
    </dgm:pt>
    <dgm:pt modelId="{CCA51988-0CA9-4A43-969B-EA20F5DD1503}" type="sibTrans" cxnId="{EB68912D-0077-0940-9ADC-D4E4E582CE17}">
      <dgm:prSet/>
      <dgm:spPr/>
      <dgm:t>
        <a:bodyPr/>
        <a:lstStyle/>
        <a:p>
          <a:pPr algn="ctr"/>
          <a:endParaRPr lang="en-US"/>
        </a:p>
      </dgm:t>
    </dgm:pt>
    <dgm:pt modelId="{1F24F414-4324-2A49-BA2D-C0FF5048E11B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16267B"/>
              </a:solidFill>
            </a:rPr>
            <a:t>Individual</a:t>
          </a:r>
          <a:endParaRPr lang="en-US" dirty="0">
            <a:solidFill>
              <a:srgbClr val="16267B"/>
            </a:solidFill>
          </a:endParaRPr>
        </a:p>
      </dgm:t>
    </dgm:pt>
    <dgm:pt modelId="{5DBDB190-4EF3-D245-A1AB-0403D776A922}" type="parTrans" cxnId="{5F8D8AA5-C398-354B-850D-1B99685369C9}">
      <dgm:prSet/>
      <dgm:spPr/>
      <dgm:t>
        <a:bodyPr/>
        <a:lstStyle/>
        <a:p>
          <a:pPr algn="ctr"/>
          <a:endParaRPr lang="en-US"/>
        </a:p>
      </dgm:t>
    </dgm:pt>
    <dgm:pt modelId="{AA316AA8-EA2F-E047-9093-D65B2C15CADD}" type="sibTrans" cxnId="{5F8D8AA5-C398-354B-850D-1B99685369C9}">
      <dgm:prSet/>
      <dgm:spPr/>
      <dgm:t>
        <a:bodyPr/>
        <a:lstStyle/>
        <a:p>
          <a:pPr algn="ctr"/>
          <a:endParaRPr lang="en-US"/>
        </a:p>
      </dgm:t>
    </dgm:pt>
    <dgm:pt modelId="{81642932-E37F-D34E-BE1D-AAC5071754BD}" type="pres">
      <dgm:prSet presAssocID="{280BD7D8-0D88-6E47-9654-EA40075584FE}" presName="compositeShape" presStyleCnt="0">
        <dgm:presLayoutVars>
          <dgm:chMax val="7"/>
          <dgm:dir/>
          <dgm:resizeHandles val="exact"/>
        </dgm:presLayoutVars>
      </dgm:prSet>
      <dgm:spPr/>
    </dgm:pt>
    <dgm:pt modelId="{FABE0EA7-822B-9040-BE82-E44D0F79BE5A}" type="pres">
      <dgm:prSet presAssocID="{830F6209-B2FC-5444-BD00-3CED2ECF05F1}" presName="circ1" presStyleLbl="vennNode1" presStyleIdx="0" presStyleCnt="2" custLinFactNeighborX="-5765" custLinFactNeighborY="-273"/>
      <dgm:spPr/>
      <dgm:t>
        <a:bodyPr/>
        <a:lstStyle/>
        <a:p>
          <a:endParaRPr lang="en-US"/>
        </a:p>
      </dgm:t>
    </dgm:pt>
    <dgm:pt modelId="{4119BE96-E7E4-D743-B4D8-78EDFF93F017}" type="pres">
      <dgm:prSet presAssocID="{830F6209-B2FC-5444-BD00-3CED2ECF05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EB36E-5E97-3C44-9A89-C5E617B6B4C0}" type="pres">
      <dgm:prSet presAssocID="{1F24F414-4324-2A49-BA2D-C0FF5048E11B}" presName="circ2" presStyleLbl="vennNode1" presStyleIdx="1" presStyleCnt="2" custLinFactNeighborX="5244"/>
      <dgm:spPr/>
      <dgm:t>
        <a:bodyPr/>
        <a:lstStyle/>
        <a:p>
          <a:endParaRPr lang="en-US"/>
        </a:p>
      </dgm:t>
    </dgm:pt>
    <dgm:pt modelId="{38D137CD-69C1-2644-990B-A5D712CBB66E}" type="pres">
      <dgm:prSet presAssocID="{1F24F414-4324-2A49-BA2D-C0FF5048E1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171EA-2ED9-7B41-BE39-2E8E86BF57CF}" type="presOf" srcId="{830F6209-B2FC-5444-BD00-3CED2ECF05F1}" destId="{FABE0EA7-822B-9040-BE82-E44D0F79BE5A}" srcOrd="0" destOrd="0" presId="urn:microsoft.com/office/officeart/2005/8/layout/venn1"/>
    <dgm:cxn modelId="{6025F4BB-73E8-0C49-90A7-A4F8AD59D8D0}" type="presOf" srcId="{830F6209-B2FC-5444-BD00-3CED2ECF05F1}" destId="{4119BE96-E7E4-D743-B4D8-78EDFF93F017}" srcOrd="1" destOrd="0" presId="urn:microsoft.com/office/officeart/2005/8/layout/venn1"/>
    <dgm:cxn modelId="{4549EC59-09AC-3945-B5C1-E382A04A6D0D}" type="presOf" srcId="{280BD7D8-0D88-6E47-9654-EA40075584FE}" destId="{81642932-E37F-D34E-BE1D-AAC5071754BD}" srcOrd="0" destOrd="0" presId="urn:microsoft.com/office/officeart/2005/8/layout/venn1"/>
    <dgm:cxn modelId="{EB68912D-0077-0940-9ADC-D4E4E582CE17}" srcId="{280BD7D8-0D88-6E47-9654-EA40075584FE}" destId="{830F6209-B2FC-5444-BD00-3CED2ECF05F1}" srcOrd="0" destOrd="0" parTransId="{AE0247BD-BF71-2341-8877-3CEB786728AB}" sibTransId="{CCA51988-0CA9-4A43-969B-EA20F5DD1503}"/>
    <dgm:cxn modelId="{16CE4CE8-B953-7743-BE11-377FA4C773B1}" type="presOf" srcId="{1F24F414-4324-2A49-BA2D-C0FF5048E11B}" destId="{38D137CD-69C1-2644-990B-A5D712CBB66E}" srcOrd="1" destOrd="0" presId="urn:microsoft.com/office/officeart/2005/8/layout/venn1"/>
    <dgm:cxn modelId="{597755C3-FF0D-5541-A9E0-A75D9BFE4796}" type="presOf" srcId="{1F24F414-4324-2A49-BA2D-C0FF5048E11B}" destId="{6B4EB36E-5E97-3C44-9A89-C5E617B6B4C0}" srcOrd="0" destOrd="0" presId="urn:microsoft.com/office/officeart/2005/8/layout/venn1"/>
    <dgm:cxn modelId="{5F8D8AA5-C398-354B-850D-1B99685369C9}" srcId="{280BD7D8-0D88-6E47-9654-EA40075584FE}" destId="{1F24F414-4324-2A49-BA2D-C0FF5048E11B}" srcOrd="1" destOrd="0" parTransId="{5DBDB190-4EF3-D245-A1AB-0403D776A922}" sibTransId="{AA316AA8-EA2F-E047-9093-D65B2C15CADD}"/>
    <dgm:cxn modelId="{E40DB437-5794-7C43-A542-84DAD69E88A4}" type="presParOf" srcId="{81642932-E37F-D34E-BE1D-AAC5071754BD}" destId="{FABE0EA7-822B-9040-BE82-E44D0F79BE5A}" srcOrd="0" destOrd="0" presId="urn:microsoft.com/office/officeart/2005/8/layout/venn1"/>
    <dgm:cxn modelId="{91E779C6-6269-C946-9517-0E544F4952C0}" type="presParOf" srcId="{81642932-E37F-D34E-BE1D-AAC5071754BD}" destId="{4119BE96-E7E4-D743-B4D8-78EDFF93F017}" srcOrd="1" destOrd="0" presId="urn:microsoft.com/office/officeart/2005/8/layout/venn1"/>
    <dgm:cxn modelId="{667822A6-74F4-9849-BFE3-BBE1A702A41C}" type="presParOf" srcId="{81642932-E37F-D34E-BE1D-AAC5071754BD}" destId="{6B4EB36E-5E97-3C44-9A89-C5E617B6B4C0}" srcOrd="2" destOrd="0" presId="urn:microsoft.com/office/officeart/2005/8/layout/venn1"/>
    <dgm:cxn modelId="{E4D466AE-8AD8-8249-B6AD-4D2B437494FF}" type="presParOf" srcId="{81642932-E37F-D34E-BE1D-AAC5071754BD}" destId="{38D137CD-69C1-2644-990B-A5D712CBB66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EC5F7D-C73A-7F4B-B3DA-93A96CE9CAC0}">
      <dsp:nvSpPr>
        <dsp:cNvPr id="0" name=""/>
        <dsp:cNvSpPr/>
      </dsp:nvSpPr>
      <dsp:spPr>
        <a:xfrm>
          <a:off x="1704875" y="313140"/>
          <a:ext cx="4046737" cy="404673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Facebook Usage</a:t>
          </a:r>
          <a:endParaRPr lang="en-US" sz="2300" kern="1200" dirty="0"/>
        </a:p>
      </dsp:txBody>
      <dsp:txXfrm>
        <a:off x="3837602" y="1170663"/>
        <a:ext cx="1445263" cy="1204386"/>
      </dsp:txXfrm>
    </dsp:sp>
    <dsp:sp modelId="{D11BE293-B1D3-964B-AE16-039189DF6E39}">
      <dsp:nvSpPr>
        <dsp:cNvPr id="0" name=""/>
        <dsp:cNvSpPr/>
      </dsp:nvSpPr>
      <dsp:spPr>
        <a:xfrm>
          <a:off x="1621531" y="457666"/>
          <a:ext cx="4046737" cy="404673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Social Skills</a:t>
          </a:r>
          <a:endParaRPr lang="en-US" sz="2300" kern="1200" dirty="0"/>
        </a:p>
      </dsp:txBody>
      <dsp:txXfrm>
        <a:off x="2585040" y="3083228"/>
        <a:ext cx="2167895" cy="1059859"/>
      </dsp:txXfrm>
    </dsp:sp>
    <dsp:sp modelId="{495B996F-19CB-EA47-A53E-1A4AD94462C7}">
      <dsp:nvSpPr>
        <dsp:cNvPr id="0" name=""/>
        <dsp:cNvSpPr/>
      </dsp:nvSpPr>
      <dsp:spPr>
        <a:xfrm>
          <a:off x="1538188" y="313140"/>
          <a:ext cx="4046737" cy="404673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Peer Networking</a:t>
          </a:r>
          <a:endParaRPr lang="en-US" sz="2300" kern="1200" dirty="0"/>
        </a:p>
      </dsp:txBody>
      <dsp:txXfrm>
        <a:off x="2006935" y="1170663"/>
        <a:ext cx="1445263" cy="1204386"/>
      </dsp:txXfrm>
    </dsp:sp>
    <dsp:sp modelId="{70D8F5FD-16B5-0242-B3AB-3D2E026C0878}">
      <dsp:nvSpPr>
        <dsp:cNvPr id="0" name=""/>
        <dsp:cNvSpPr/>
      </dsp:nvSpPr>
      <dsp:spPr>
        <a:xfrm>
          <a:off x="1454696" y="62628"/>
          <a:ext cx="4547762" cy="454776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BEA4F-35EA-D047-B920-31E12AFEE57E}">
      <dsp:nvSpPr>
        <dsp:cNvPr id="0" name=""/>
        <dsp:cNvSpPr/>
      </dsp:nvSpPr>
      <dsp:spPr>
        <a:xfrm>
          <a:off x="1371019" y="206898"/>
          <a:ext cx="4547762" cy="454776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1F99B-77CA-454C-9F95-C291484870DF}">
      <dsp:nvSpPr>
        <dsp:cNvPr id="0" name=""/>
        <dsp:cNvSpPr/>
      </dsp:nvSpPr>
      <dsp:spPr>
        <a:xfrm>
          <a:off x="1287341" y="62628"/>
          <a:ext cx="4547762" cy="454776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538CC3-CDF1-4DFE-9B56-315BC3EE250E}">
      <dsp:nvSpPr>
        <dsp:cNvPr id="0" name=""/>
        <dsp:cNvSpPr/>
      </dsp:nvSpPr>
      <dsp:spPr>
        <a:xfrm>
          <a:off x="1267915" y="208434"/>
          <a:ext cx="4136622" cy="1436594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353F3-D741-4D74-A664-818BFA2CC7F5}">
      <dsp:nvSpPr>
        <dsp:cNvPr id="0" name=""/>
        <dsp:cNvSpPr/>
      </dsp:nvSpPr>
      <dsp:spPr>
        <a:xfrm>
          <a:off x="2941804" y="3726167"/>
          <a:ext cx="801671" cy="513069"/>
        </a:xfrm>
        <a:prstGeom prst="down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19803E-29A7-4579-9451-CBFEB6C4B756}">
      <dsp:nvSpPr>
        <dsp:cNvPr id="0" name=""/>
        <dsp:cNvSpPr/>
      </dsp:nvSpPr>
      <dsp:spPr>
        <a:xfrm>
          <a:off x="1418629" y="4136622"/>
          <a:ext cx="3848021" cy="96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Tahoma" pitchFamily="34" charset="0"/>
              <a:cs typeface="Tahoma" pitchFamily="34" charset="0"/>
            </a:rPr>
            <a:t> </a:t>
          </a:r>
          <a:endParaRPr lang="en-US" sz="3400" kern="1200" dirty="0">
            <a:latin typeface="Tahoma" pitchFamily="34" charset="0"/>
            <a:cs typeface="Tahoma" pitchFamily="34" charset="0"/>
          </a:endParaRPr>
        </a:p>
      </dsp:txBody>
      <dsp:txXfrm>
        <a:off x="1418629" y="4136622"/>
        <a:ext cx="3848021" cy="962005"/>
      </dsp:txXfrm>
    </dsp:sp>
    <dsp:sp modelId="{D04A8E26-8915-4F94-A249-D26F1832A9B2}">
      <dsp:nvSpPr>
        <dsp:cNvPr id="0" name=""/>
        <dsp:cNvSpPr/>
      </dsp:nvSpPr>
      <dsp:spPr>
        <a:xfrm>
          <a:off x="2771850" y="1755980"/>
          <a:ext cx="1443007" cy="14430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Implications on Social Life</a:t>
          </a:r>
          <a:endParaRPr lang="en-US" sz="1500" b="1" kern="1200" dirty="0"/>
        </a:p>
      </dsp:txBody>
      <dsp:txXfrm>
        <a:off x="2771850" y="1755980"/>
        <a:ext cx="1443007" cy="1443007"/>
      </dsp:txXfrm>
    </dsp:sp>
    <dsp:sp modelId="{1070B47D-8934-446B-A337-0FA0A879A82B}">
      <dsp:nvSpPr>
        <dsp:cNvPr id="0" name=""/>
        <dsp:cNvSpPr/>
      </dsp:nvSpPr>
      <dsp:spPr>
        <a:xfrm>
          <a:off x="1739297" y="673403"/>
          <a:ext cx="1443007" cy="14430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7200" kern="1200" dirty="0" smtClean="0">
              <a:latin typeface="Times New Roman"/>
              <a:cs typeface="Times New Roman"/>
            </a:rPr>
            <a:t>Ψ</a:t>
          </a:r>
          <a:endParaRPr lang="en-US" sz="7200" kern="1200" dirty="0"/>
        </a:p>
      </dsp:txBody>
      <dsp:txXfrm>
        <a:off x="1739297" y="673403"/>
        <a:ext cx="1443007" cy="1443007"/>
      </dsp:txXfrm>
    </dsp:sp>
    <dsp:sp modelId="{BF76FB47-9FEB-418A-AF0E-7ECA88A797AD}">
      <dsp:nvSpPr>
        <dsp:cNvPr id="0" name=""/>
        <dsp:cNvSpPr/>
      </dsp:nvSpPr>
      <dsp:spPr>
        <a:xfrm>
          <a:off x="3214372" y="324516"/>
          <a:ext cx="1443007" cy="14430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Digital Social Behavior</a:t>
          </a:r>
          <a:endParaRPr lang="en-US" sz="1500" b="1" kern="1200" dirty="0"/>
        </a:p>
      </dsp:txBody>
      <dsp:txXfrm>
        <a:off x="3214372" y="324516"/>
        <a:ext cx="1443007" cy="1443007"/>
      </dsp:txXfrm>
    </dsp:sp>
    <dsp:sp modelId="{1720657E-D04F-42CC-9D84-68FC71335EF3}">
      <dsp:nvSpPr>
        <dsp:cNvPr id="0" name=""/>
        <dsp:cNvSpPr/>
      </dsp:nvSpPr>
      <dsp:spPr>
        <a:xfrm>
          <a:off x="1097960" y="32066"/>
          <a:ext cx="4489358" cy="3591486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16307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8A4E1A-F01D-44F9-BEDA-657FC5504E48}">
      <dsp:nvSpPr>
        <dsp:cNvPr id="0" name=""/>
        <dsp:cNvSpPr/>
      </dsp:nvSpPr>
      <dsp:spPr>
        <a:xfrm>
          <a:off x="3072" y="364640"/>
          <a:ext cx="1788526" cy="71541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Quantitative</a:t>
          </a:r>
          <a:endParaRPr lang="en-US" sz="1500" kern="1200" dirty="0"/>
        </a:p>
      </dsp:txBody>
      <dsp:txXfrm>
        <a:off x="3072" y="364640"/>
        <a:ext cx="1788526" cy="715410"/>
      </dsp:txXfrm>
    </dsp:sp>
    <dsp:sp modelId="{CA5A7817-2450-49FD-94D3-57FBC8DF3AC3}">
      <dsp:nvSpPr>
        <dsp:cNvPr id="0" name=""/>
        <dsp:cNvSpPr/>
      </dsp:nvSpPr>
      <dsp:spPr>
        <a:xfrm>
          <a:off x="1612746" y="364640"/>
          <a:ext cx="1788526" cy="715410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Online Survey</a:t>
          </a:r>
          <a:endParaRPr lang="en-US" sz="1500" kern="1200" dirty="0"/>
        </a:p>
      </dsp:txBody>
      <dsp:txXfrm>
        <a:off x="1612746" y="364640"/>
        <a:ext cx="1788526" cy="715410"/>
      </dsp:txXfrm>
    </dsp:sp>
    <dsp:sp modelId="{CC565369-8AE5-4EBD-ABDB-AA8E49AA80F5}">
      <dsp:nvSpPr>
        <dsp:cNvPr id="0" name=""/>
        <dsp:cNvSpPr/>
      </dsp:nvSpPr>
      <dsp:spPr>
        <a:xfrm>
          <a:off x="3222420" y="364640"/>
          <a:ext cx="1788526" cy="715410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Social Desirability</a:t>
          </a:r>
          <a:endParaRPr lang="en-US" sz="1500" kern="1200" dirty="0"/>
        </a:p>
      </dsp:txBody>
      <dsp:txXfrm>
        <a:off x="3222420" y="364640"/>
        <a:ext cx="1788526" cy="715410"/>
      </dsp:txXfrm>
    </dsp:sp>
    <dsp:sp modelId="{B85CDCFC-DAD6-490C-956E-F3ECEF8B5C2E}">
      <dsp:nvSpPr>
        <dsp:cNvPr id="0" name=""/>
        <dsp:cNvSpPr/>
      </dsp:nvSpPr>
      <dsp:spPr>
        <a:xfrm>
          <a:off x="4832094" y="364640"/>
          <a:ext cx="1788526" cy="71541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Online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Tests</a:t>
          </a:r>
          <a:endParaRPr lang="en-US" sz="1500" kern="1200" dirty="0"/>
        </a:p>
      </dsp:txBody>
      <dsp:txXfrm>
        <a:off x="4832094" y="364640"/>
        <a:ext cx="1788526" cy="7154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94C7D6-3D8A-AE4B-B7BC-FE3B0D30DA69}">
      <dsp:nvSpPr>
        <dsp:cNvPr id="0" name=""/>
        <dsp:cNvSpPr/>
      </dsp:nvSpPr>
      <dsp:spPr>
        <a:xfrm>
          <a:off x="455295" y="0"/>
          <a:ext cx="5160010" cy="13568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0F956-4228-0E46-9F3F-DFD140F2CCA9}">
      <dsp:nvSpPr>
        <dsp:cNvPr id="0" name=""/>
        <dsp:cNvSpPr/>
      </dsp:nvSpPr>
      <dsp:spPr>
        <a:xfrm>
          <a:off x="191484" y="407047"/>
          <a:ext cx="1821180" cy="542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Memorization</a:t>
          </a:r>
          <a:endParaRPr lang="en-US" sz="2200" kern="1200" dirty="0"/>
        </a:p>
      </dsp:txBody>
      <dsp:txXfrm>
        <a:off x="191484" y="407047"/>
        <a:ext cx="1821180" cy="542730"/>
      </dsp:txXfrm>
    </dsp:sp>
    <dsp:sp modelId="{237111F4-D7DB-4744-84E4-C0D3797EAD2C}">
      <dsp:nvSpPr>
        <dsp:cNvPr id="0" name=""/>
        <dsp:cNvSpPr/>
      </dsp:nvSpPr>
      <dsp:spPr>
        <a:xfrm>
          <a:off x="2124710" y="407047"/>
          <a:ext cx="1821180" cy="542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Survey</a:t>
          </a:r>
          <a:endParaRPr lang="en-US" sz="2200" kern="1200" dirty="0"/>
        </a:p>
      </dsp:txBody>
      <dsp:txXfrm>
        <a:off x="2124710" y="407047"/>
        <a:ext cx="1821180" cy="542730"/>
      </dsp:txXfrm>
    </dsp:sp>
    <dsp:sp modelId="{ACA3820D-0FDF-2D4C-9C99-DF43E912B3FD}">
      <dsp:nvSpPr>
        <dsp:cNvPr id="0" name=""/>
        <dsp:cNvSpPr/>
      </dsp:nvSpPr>
      <dsp:spPr>
        <a:xfrm>
          <a:off x="4057935" y="407047"/>
          <a:ext cx="1821180" cy="542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Recall</a:t>
          </a:r>
          <a:endParaRPr lang="en-US" sz="2200" kern="1200" dirty="0"/>
        </a:p>
      </dsp:txBody>
      <dsp:txXfrm>
        <a:off x="4057935" y="407047"/>
        <a:ext cx="1821180" cy="5427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0216B-2CE3-6748-A398-4965CC7C54D9}">
      <dsp:nvSpPr>
        <dsp:cNvPr id="0" name=""/>
        <dsp:cNvSpPr/>
      </dsp:nvSpPr>
      <dsp:spPr>
        <a:xfrm>
          <a:off x="1269" y="286607"/>
          <a:ext cx="2014100" cy="13877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1A55C-024D-F643-994D-EF5B41198D21}">
      <dsp:nvSpPr>
        <dsp:cNvPr id="0" name=""/>
        <dsp:cNvSpPr/>
      </dsp:nvSpPr>
      <dsp:spPr>
        <a:xfrm>
          <a:off x="1269" y="1674322"/>
          <a:ext cx="2014100" cy="74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Name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Memorization</a:t>
          </a:r>
          <a:endParaRPr lang="en-US" sz="1800" kern="1200" dirty="0">
            <a:solidFill>
              <a:srgbClr val="163078"/>
            </a:solidFill>
          </a:endParaRPr>
        </a:p>
      </dsp:txBody>
      <dsp:txXfrm>
        <a:off x="1269" y="1674322"/>
        <a:ext cx="2014100" cy="747231"/>
      </dsp:txXfrm>
    </dsp:sp>
    <dsp:sp modelId="{4DC3F5B3-FE1D-2D41-BF80-3C83A70DF77F}">
      <dsp:nvSpPr>
        <dsp:cNvPr id="0" name=""/>
        <dsp:cNvSpPr/>
      </dsp:nvSpPr>
      <dsp:spPr>
        <a:xfrm>
          <a:off x="2216864" y="286607"/>
          <a:ext cx="2014100" cy="13877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F4DCD-219F-4842-B947-5EA3EAC71FFD}">
      <dsp:nvSpPr>
        <dsp:cNvPr id="0" name=""/>
        <dsp:cNvSpPr/>
      </dsp:nvSpPr>
      <dsp:spPr>
        <a:xfrm>
          <a:off x="2216864" y="1674322"/>
          <a:ext cx="2014100" cy="74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Language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Comprehension</a:t>
          </a:r>
          <a:endParaRPr lang="en-US" sz="1800" kern="1200" dirty="0">
            <a:solidFill>
              <a:srgbClr val="163078"/>
            </a:solidFill>
          </a:endParaRPr>
        </a:p>
      </dsp:txBody>
      <dsp:txXfrm>
        <a:off x="2216864" y="1674322"/>
        <a:ext cx="2014100" cy="747231"/>
      </dsp:txXfrm>
    </dsp:sp>
    <dsp:sp modelId="{F37654ED-238E-1849-8C62-4E0F4E104ECD}">
      <dsp:nvSpPr>
        <dsp:cNvPr id="0" name=""/>
        <dsp:cNvSpPr/>
      </dsp:nvSpPr>
      <dsp:spPr>
        <a:xfrm>
          <a:off x="4432459" y="286607"/>
          <a:ext cx="2014100" cy="138771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C37D3-0534-DA44-9103-B67BF016A351}">
      <dsp:nvSpPr>
        <dsp:cNvPr id="0" name=""/>
        <dsp:cNvSpPr/>
      </dsp:nvSpPr>
      <dsp:spPr>
        <a:xfrm>
          <a:off x="4432459" y="1674322"/>
          <a:ext cx="2014100" cy="74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Conversation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Ability</a:t>
          </a:r>
          <a:endParaRPr lang="en-US" sz="1800" kern="1200" dirty="0">
            <a:solidFill>
              <a:srgbClr val="163078"/>
            </a:solidFill>
          </a:endParaRPr>
        </a:p>
      </dsp:txBody>
      <dsp:txXfrm>
        <a:off x="4432459" y="1674322"/>
        <a:ext cx="2014100" cy="747231"/>
      </dsp:txXfrm>
    </dsp:sp>
    <dsp:sp modelId="{005DF8C3-D29B-644F-943A-7BAB8954A29D}">
      <dsp:nvSpPr>
        <dsp:cNvPr id="0" name=""/>
        <dsp:cNvSpPr/>
      </dsp:nvSpPr>
      <dsp:spPr>
        <a:xfrm>
          <a:off x="1269" y="2622964"/>
          <a:ext cx="2014100" cy="138771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164F4-8121-5D4D-8A0F-664A5DE134D3}">
      <dsp:nvSpPr>
        <dsp:cNvPr id="0" name=""/>
        <dsp:cNvSpPr/>
      </dsp:nvSpPr>
      <dsp:spPr>
        <a:xfrm>
          <a:off x="1269" y="4010679"/>
          <a:ext cx="2014100" cy="74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Body Language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Comprehension</a:t>
          </a:r>
          <a:endParaRPr lang="en-US" sz="1800" kern="1200" dirty="0">
            <a:solidFill>
              <a:srgbClr val="163078"/>
            </a:solidFill>
          </a:endParaRPr>
        </a:p>
      </dsp:txBody>
      <dsp:txXfrm>
        <a:off x="1269" y="4010679"/>
        <a:ext cx="2014100" cy="747231"/>
      </dsp:txXfrm>
    </dsp:sp>
    <dsp:sp modelId="{0BC3A05D-8B38-B549-9C7A-044CD1B0049A}">
      <dsp:nvSpPr>
        <dsp:cNvPr id="0" name=""/>
        <dsp:cNvSpPr/>
      </dsp:nvSpPr>
      <dsp:spPr>
        <a:xfrm>
          <a:off x="2216864" y="2622964"/>
          <a:ext cx="2014100" cy="1387715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24005-8BB8-8F45-A724-3E41C4A5BB8E}">
      <dsp:nvSpPr>
        <dsp:cNvPr id="0" name=""/>
        <dsp:cNvSpPr/>
      </dsp:nvSpPr>
      <dsp:spPr>
        <a:xfrm>
          <a:off x="2216864" y="4010679"/>
          <a:ext cx="2014100" cy="74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Face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Memorization</a:t>
          </a:r>
          <a:endParaRPr lang="en-US" sz="1800" kern="1200" dirty="0">
            <a:solidFill>
              <a:srgbClr val="163078"/>
            </a:solidFill>
          </a:endParaRPr>
        </a:p>
      </dsp:txBody>
      <dsp:txXfrm>
        <a:off x="2216864" y="4010679"/>
        <a:ext cx="2014100" cy="747231"/>
      </dsp:txXfrm>
    </dsp:sp>
    <dsp:sp modelId="{073C279B-BD8C-9F46-B18B-45B56E543216}">
      <dsp:nvSpPr>
        <dsp:cNvPr id="0" name=""/>
        <dsp:cNvSpPr/>
      </dsp:nvSpPr>
      <dsp:spPr>
        <a:xfrm>
          <a:off x="4432459" y="2622964"/>
          <a:ext cx="2014100" cy="1387715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4925" cap="flat" cmpd="sng" algn="ctr">
          <a:solidFill>
            <a:srgbClr val="163078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664FB-5E97-904F-A7CD-A1A0D7603D6E}">
      <dsp:nvSpPr>
        <dsp:cNvPr id="0" name=""/>
        <dsp:cNvSpPr/>
      </dsp:nvSpPr>
      <dsp:spPr>
        <a:xfrm>
          <a:off x="4432459" y="4010679"/>
          <a:ext cx="2014100" cy="74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Face Expression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63078"/>
              </a:solidFill>
            </a:rPr>
            <a:t>Comprehension</a:t>
          </a:r>
          <a:endParaRPr lang="en-US" sz="1800" kern="1200" dirty="0">
            <a:solidFill>
              <a:srgbClr val="163078"/>
            </a:solidFill>
          </a:endParaRPr>
        </a:p>
      </dsp:txBody>
      <dsp:txXfrm>
        <a:off x="4432459" y="4010679"/>
        <a:ext cx="2014100" cy="7472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E0EA7-822B-9040-BE82-E44D0F79BE5A}">
      <dsp:nvSpPr>
        <dsp:cNvPr id="0" name=""/>
        <dsp:cNvSpPr/>
      </dsp:nvSpPr>
      <dsp:spPr>
        <a:xfrm>
          <a:off x="308229" y="22"/>
          <a:ext cx="4599648" cy="45996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rgbClr val="16267B"/>
              </a:solidFill>
            </a:rPr>
            <a:t> System</a:t>
          </a:r>
          <a:endParaRPr lang="en-US" sz="5200" kern="1200" dirty="0">
            <a:solidFill>
              <a:srgbClr val="16267B"/>
            </a:solidFill>
          </a:endParaRPr>
        </a:p>
      </dsp:txBody>
      <dsp:txXfrm>
        <a:off x="950523" y="542419"/>
        <a:ext cx="2652049" cy="3514853"/>
      </dsp:txXfrm>
    </dsp:sp>
    <dsp:sp modelId="{6B4EB36E-5E97-3C44-9A89-C5E617B6B4C0}">
      <dsp:nvSpPr>
        <dsp:cNvPr id="0" name=""/>
        <dsp:cNvSpPr/>
      </dsp:nvSpPr>
      <dsp:spPr>
        <a:xfrm>
          <a:off x="4129666" y="12579"/>
          <a:ext cx="4599648" cy="45996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rgbClr val="16267B"/>
              </a:solidFill>
            </a:rPr>
            <a:t>Individual</a:t>
          </a:r>
          <a:endParaRPr lang="en-US" sz="5200" kern="1200" dirty="0">
            <a:solidFill>
              <a:srgbClr val="16267B"/>
            </a:solidFill>
          </a:endParaRPr>
        </a:p>
      </dsp:txBody>
      <dsp:txXfrm>
        <a:off x="5434972" y="554976"/>
        <a:ext cx="2652049" cy="351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DEBF-12A1-9646-A24C-5470743B02A7}" type="datetimeFigureOut">
              <a:rPr lang="de-DE" smtClean="0"/>
              <a:pPr/>
              <a:t>01.04.2011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20175-054C-924D-BDB7-659B56BE9049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JOKE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20175-054C-924D-BDB7-659B56BE9049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6B60-668C-9648-AE0C-77601BE91FC8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A78A-B5A9-4949-BA9E-494F56A6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tiff"/><Relationship Id="rId7" Type="http://schemas.openxmlformats.org/officeDocument/2006/relationships/image" Target="../media/image13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5.tif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tif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tiff"/><Relationship Id="rId7" Type="http://schemas.openxmlformats.org/officeDocument/2006/relationships/image" Target="../media/image1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1.jpeg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8.tiff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2.png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11.jpeg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5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diagramColors" Target="../diagrams/colors5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11.jpeg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60536"/>
            <a:ext cx="91440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 err="1" smtClean="0">
                <a:solidFill>
                  <a:schemeClr val="bg1"/>
                </a:solidFill>
                <a:latin typeface="Tahoma"/>
                <a:cs typeface="Tahoma"/>
              </a:rPr>
              <a:t>facebook</a:t>
            </a:r>
            <a:endParaRPr lang="de-DE" sz="6600" b="1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algn="ctr"/>
            <a:r>
              <a:rPr lang="de-DE" sz="6600" b="1" dirty="0" smtClean="0">
                <a:solidFill>
                  <a:schemeClr val="bg1"/>
                </a:solidFill>
                <a:latin typeface="Tahoma"/>
                <a:cs typeface="Tahoma"/>
              </a:rPr>
              <a:t>vs. </a:t>
            </a:r>
          </a:p>
          <a:p>
            <a:pPr algn="ctr"/>
            <a:r>
              <a:rPr lang="de-DE" sz="6600" b="1" dirty="0" err="1" smtClean="0">
                <a:solidFill>
                  <a:schemeClr val="bg1"/>
                </a:solidFill>
                <a:latin typeface="Tahoma"/>
                <a:cs typeface="Tahoma"/>
              </a:rPr>
              <a:t>face-to-face</a:t>
            </a:r>
            <a:endParaRPr lang="de-DE" sz="6600" b="1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algn="ctr"/>
            <a:endParaRPr lang="de-DE" sz="50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algn="ctr"/>
            <a:r>
              <a:rPr lang="de-DE" sz="2100" dirty="0" err="1" smtClean="0">
                <a:solidFill>
                  <a:schemeClr val="bg1"/>
                </a:solidFill>
                <a:latin typeface="Tahoma"/>
                <a:cs typeface="Tahoma"/>
              </a:rPr>
              <a:t>Capstone</a:t>
            </a:r>
            <a:endParaRPr lang="de-DE" sz="21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algn="ctr"/>
            <a:r>
              <a:rPr lang="en-US" sz="2100" dirty="0" smtClean="0">
                <a:solidFill>
                  <a:schemeClr val="bg1"/>
                </a:solidFill>
                <a:latin typeface="Tahoma"/>
                <a:cs typeface="Tahoma"/>
              </a:rPr>
              <a:t>B</a:t>
            </a:r>
            <a:r>
              <a:rPr lang="de-DE" sz="2100" dirty="0" smtClean="0">
                <a:solidFill>
                  <a:schemeClr val="bg1"/>
                </a:solidFill>
                <a:latin typeface="Tahoma"/>
                <a:cs typeface="Tahoma"/>
              </a:rPr>
              <a:t>y</a:t>
            </a:r>
          </a:p>
          <a:p>
            <a:pPr algn="ctr"/>
            <a:r>
              <a:rPr lang="de-DE" sz="2100" dirty="0" smtClean="0">
                <a:solidFill>
                  <a:schemeClr val="bg1"/>
                </a:solidFill>
                <a:latin typeface="Tahoma"/>
                <a:cs typeface="Tahoma"/>
              </a:rPr>
              <a:t>Andrew Carson</a:t>
            </a:r>
            <a:endParaRPr lang="de-DE" sz="21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VIDEOSEC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98" y="771039"/>
            <a:ext cx="5593269" cy="5582471"/>
          </a:xfrm>
          <a:prstGeom prst="rect">
            <a:avLst/>
          </a:prstGeom>
          <a:ln w="63500" cap="sq" cmpd="sng" algn="ctr">
            <a:solidFill>
              <a:srgbClr val="16307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460" y="3886567"/>
            <a:ext cx="2258489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78" y="2550201"/>
            <a:ext cx="499990" cy="4621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878" y="3272237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66" y="3994893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886" y="4707717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806" y="5430373"/>
            <a:ext cx="499990" cy="46211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495" y="3540588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025227" y="3540587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58489" y="6589571"/>
            <a:ext cx="6815720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38" y="2624559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Literature Review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956" y="3350893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Methods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56" y="4073549"/>
            <a:ext cx="242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Social Tests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56" y="4786373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Prelim Results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620" y="5509029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Conclusion</a:t>
            </a:r>
            <a:endParaRPr lang="en-US" sz="1400" b="1" dirty="0">
              <a:solidFill>
                <a:srgbClr val="2B4287"/>
              </a:solidFill>
            </a:endParaRPr>
          </a:p>
        </p:txBody>
      </p:sp>
      <p:pic>
        <p:nvPicPr>
          <p:cNvPr id="31" name="Picture 2" descr="C:\Documents and Settings\pcuser\Desktop\Blank-Facebook-Prifile-Picture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630" y="992690"/>
            <a:ext cx="821510" cy="8215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930426" y="1036563"/>
            <a:ext cx="17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Facebook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Vs.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Face-to-Face</a:t>
            </a:r>
          </a:p>
          <a:p>
            <a:endParaRPr lang="en-US" sz="1400" dirty="0"/>
          </a:p>
        </p:txBody>
      </p:sp>
      <p:pic>
        <p:nvPicPr>
          <p:cNvPr id="35" name="Picture 34" descr="VIDEOSECTION2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2753" y="2773749"/>
            <a:ext cx="6362098" cy="3028624"/>
          </a:xfrm>
          <a:prstGeom prst="rect">
            <a:avLst/>
          </a:prstGeom>
          <a:ln w="63500" cap="sq" cmpd="sng" algn="ctr">
            <a:solidFill>
              <a:srgbClr val="16307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2250411" y="1255246"/>
            <a:ext cx="6814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solidFill>
                  <a:srgbClr val="163078"/>
                </a:solidFill>
              </a:rPr>
              <a:t>Correct</a:t>
            </a:r>
            <a:r>
              <a:rPr lang="de-DE" sz="2600" b="1" dirty="0" smtClean="0">
                <a:solidFill>
                  <a:srgbClr val="163078"/>
                </a:solidFill>
              </a:rPr>
              <a:t> Face </a:t>
            </a:r>
            <a:r>
              <a:rPr lang="en-US" sz="2600" b="1" dirty="0" smtClean="0">
                <a:solidFill>
                  <a:srgbClr val="163078"/>
                </a:solidFill>
              </a:rPr>
              <a:t>(</a:t>
            </a:r>
            <a:r>
              <a:rPr lang="de-DE" sz="2600" b="1" dirty="0" smtClean="0">
                <a:solidFill>
                  <a:srgbClr val="163078"/>
                </a:solidFill>
              </a:rPr>
              <a:t>2 </a:t>
            </a:r>
            <a:r>
              <a:rPr lang="de-DE" sz="2600" b="1" dirty="0" err="1" smtClean="0">
                <a:solidFill>
                  <a:srgbClr val="163078"/>
                </a:solidFill>
              </a:rPr>
              <a:t>pts</a:t>
            </a:r>
            <a:r>
              <a:rPr lang="de-DE" sz="2600" b="1" dirty="0" smtClean="0">
                <a:solidFill>
                  <a:srgbClr val="163078"/>
                </a:solidFill>
              </a:rPr>
              <a:t>)</a:t>
            </a:r>
          </a:p>
          <a:p>
            <a:pPr algn="ctr"/>
            <a:r>
              <a:rPr lang="de-DE" sz="2600" b="1" dirty="0" err="1" smtClean="0">
                <a:solidFill>
                  <a:srgbClr val="163078"/>
                </a:solidFill>
              </a:rPr>
              <a:t>Incorrect</a:t>
            </a:r>
            <a:r>
              <a:rPr lang="de-DE" sz="2600" b="1" dirty="0" smtClean="0">
                <a:solidFill>
                  <a:srgbClr val="163078"/>
                </a:solidFill>
              </a:rPr>
              <a:t> Face  (-1pt)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47952" y="964506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3452" y="3862791"/>
            <a:ext cx="2258489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78" y="2550201"/>
            <a:ext cx="499990" cy="4621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878" y="3272237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66" y="3994893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886" y="4707717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806" y="5430373"/>
            <a:ext cx="499990" cy="46211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495" y="3540588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025227" y="3540587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58489" y="6589571"/>
            <a:ext cx="6815720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38" y="2624559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Literature Review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956" y="3350893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Methods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56" y="4073549"/>
            <a:ext cx="242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Social Tests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56" y="4786373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Prelim Results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620" y="5509029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Conclusion</a:t>
            </a:r>
            <a:endParaRPr lang="en-US" sz="1400" b="1" dirty="0">
              <a:solidFill>
                <a:srgbClr val="2B4287"/>
              </a:solidFill>
            </a:endParaRPr>
          </a:p>
        </p:txBody>
      </p:sp>
      <p:pic>
        <p:nvPicPr>
          <p:cNvPr id="31" name="Picture 2" descr="C:\Documents and Settings\pcuser\Desktop\Blank-Facebook-Prifile-Picture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630" y="992690"/>
            <a:ext cx="821510" cy="8215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930426" y="1036563"/>
            <a:ext cx="17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Facebook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Vs.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Face-to-Face</a:t>
            </a: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50117" y="581744"/>
            <a:ext cx="68014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400" b="1" dirty="0" err="1" smtClean="0">
                <a:solidFill>
                  <a:srgbClr val="3A5998"/>
                </a:solidFill>
              </a:rPr>
              <a:t>Facebook</a:t>
            </a:r>
            <a:r>
              <a:rPr lang="de-DE" sz="3400" b="1" dirty="0" smtClean="0">
                <a:solidFill>
                  <a:srgbClr val="3A5998"/>
                </a:solidFill>
              </a:rPr>
              <a:t> </a:t>
            </a:r>
            <a:r>
              <a:rPr lang="de-DE" sz="3400" b="1" dirty="0" err="1" smtClean="0">
                <a:solidFill>
                  <a:srgbClr val="3A5998"/>
                </a:solidFill>
              </a:rPr>
              <a:t>Usage</a:t>
            </a:r>
            <a:r>
              <a:rPr lang="de-DE" sz="3400" b="1" dirty="0" smtClean="0">
                <a:solidFill>
                  <a:srgbClr val="3A5998"/>
                </a:solidFill>
              </a:rPr>
              <a:t> (per </a:t>
            </a:r>
            <a:r>
              <a:rPr lang="de-DE" sz="3400" b="1" dirty="0" err="1" smtClean="0">
                <a:solidFill>
                  <a:srgbClr val="3A5998"/>
                </a:solidFill>
              </a:rPr>
              <a:t>day</a:t>
            </a:r>
            <a:r>
              <a:rPr lang="de-DE" sz="3400" b="1" dirty="0" smtClean="0">
                <a:solidFill>
                  <a:srgbClr val="3A5998"/>
                </a:solidFill>
              </a:rPr>
              <a:t>)</a:t>
            </a:r>
            <a:endParaRPr lang="de-DE" sz="3400" b="1" dirty="0">
              <a:solidFill>
                <a:srgbClr val="3A5998"/>
              </a:solidFill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2822880" y="5497717"/>
            <a:ext cx="5566530" cy="4621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un 32"/>
          <p:cNvSpPr/>
          <p:nvPr/>
        </p:nvSpPr>
        <p:spPr>
          <a:xfrm>
            <a:off x="8488628" y="5443437"/>
            <a:ext cx="486953" cy="51639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oon 33"/>
          <p:cNvSpPr/>
          <p:nvPr/>
        </p:nvSpPr>
        <p:spPr>
          <a:xfrm>
            <a:off x="2416995" y="5574016"/>
            <a:ext cx="321624" cy="331505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/>
          <p:cNvSpPr/>
          <p:nvPr/>
        </p:nvSpPr>
        <p:spPr>
          <a:xfrm>
            <a:off x="4939778" y="5905521"/>
            <a:ext cx="28278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00" dirty="0" err="1" smtClean="0">
                <a:solidFill>
                  <a:srgbClr val="B3494D"/>
                </a:solidFill>
                <a:latin typeface="Tahoma"/>
                <a:cs typeface="Tahoma"/>
              </a:rPr>
              <a:t>Adicts</a:t>
            </a:r>
            <a:endParaRPr lang="de-DE" sz="1700" dirty="0" smtClean="0">
              <a:solidFill>
                <a:srgbClr val="B3494D"/>
              </a:solidFill>
              <a:latin typeface="Tahoma"/>
              <a:cs typeface="Tahoma"/>
            </a:endParaRPr>
          </a:p>
          <a:p>
            <a:pPr algn="ctr"/>
            <a:r>
              <a:rPr lang="de-DE" sz="1700" dirty="0" smtClean="0">
                <a:solidFill>
                  <a:srgbClr val="B3494D"/>
                </a:solidFill>
                <a:latin typeface="Tahoma"/>
                <a:cs typeface="Tahoma"/>
              </a:rPr>
              <a:t>(2-3 </a:t>
            </a:r>
            <a:r>
              <a:rPr lang="de-DE" sz="1700" dirty="0" err="1" smtClean="0">
                <a:solidFill>
                  <a:srgbClr val="B3494D"/>
                </a:solidFill>
                <a:latin typeface="Tahoma"/>
                <a:cs typeface="Tahoma"/>
              </a:rPr>
              <a:t>hrs</a:t>
            </a:r>
            <a:r>
              <a:rPr lang="de-DE" sz="1700" dirty="0" smtClean="0">
                <a:solidFill>
                  <a:srgbClr val="B3494D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46718" y="5948979"/>
            <a:ext cx="2827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8961A3"/>
                </a:solidFill>
                <a:latin typeface="Tahoma"/>
                <a:cs typeface="Tahoma"/>
              </a:rPr>
              <a:t>Typicals</a:t>
            </a:r>
            <a:endParaRPr lang="de-DE" sz="1400" dirty="0" smtClean="0">
              <a:solidFill>
                <a:srgbClr val="8961A3"/>
              </a:solidFill>
              <a:latin typeface="Tahoma"/>
              <a:cs typeface="Tahoma"/>
            </a:endParaRPr>
          </a:p>
          <a:p>
            <a:pPr algn="ctr"/>
            <a:r>
              <a:rPr lang="de-DE" sz="1400" dirty="0" smtClean="0">
                <a:solidFill>
                  <a:srgbClr val="8961A3"/>
                </a:solidFill>
                <a:latin typeface="Tahoma"/>
                <a:cs typeface="Tahoma"/>
              </a:rPr>
              <a:t>(30min </a:t>
            </a:r>
            <a:r>
              <a:rPr lang="en-US" sz="1400" dirty="0" smtClean="0">
                <a:solidFill>
                  <a:srgbClr val="8961A3"/>
                </a:solidFill>
                <a:latin typeface="Tahoma"/>
                <a:cs typeface="Tahoma"/>
              </a:rPr>
              <a:t>–</a:t>
            </a:r>
            <a:r>
              <a:rPr lang="de-DE" sz="1400" dirty="0" smtClean="0">
                <a:solidFill>
                  <a:srgbClr val="8961A3"/>
                </a:solidFill>
                <a:latin typeface="Tahoma"/>
                <a:cs typeface="Tahoma"/>
              </a:rPr>
              <a:t> 1 </a:t>
            </a:r>
            <a:r>
              <a:rPr lang="de-DE" sz="1400" dirty="0" err="1" smtClean="0">
                <a:solidFill>
                  <a:srgbClr val="8961A3"/>
                </a:solidFill>
                <a:latin typeface="Tahoma"/>
                <a:cs typeface="Tahoma"/>
              </a:rPr>
              <a:t>hr</a:t>
            </a:r>
            <a:r>
              <a:rPr lang="de-DE" sz="1400" dirty="0" smtClean="0">
                <a:solidFill>
                  <a:srgbClr val="8961A3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99492" y="5840385"/>
            <a:ext cx="2827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i="1" dirty="0" err="1" smtClean="0">
                <a:solidFill>
                  <a:srgbClr val="FF0000"/>
                </a:solidFill>
                <a:latin typeface="Tahoma"/>
                <a:cs typeface="Tahoma"/>
              </a:rPr>
              <a:t>Crazies</a:t>
            </a:r>
            <a:endParaRPr lang="de-DE" sz="2000" i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algn="ctr"/>
            <a:r>
              <a:rPr lang="de-DE" sz="2000" i="1" dirty="0" smtClean="0">
                <a:solidFill>
                  <a:srgbClr val="FF0000"/>
                </a:solidFill>
                <a:latin typeface="Tahoma"/>
                <a:cs typeface="Tahoma"/>
              </a:rPr>
              <a:t>(&gt; 6 </a:t>
            </a:r>
            <a:r>
              <a:rPr lang="de-DE" sz="2000" i="1" dirty="0" err="1" smtClean="0">
                <a:solidFill>
                  <a:srgbClr val="FF0000"/>
                </a:solidFill>
                <a:latin typeface="Tahoma"/>
                <a:cs typeface="Tahoma"/>
              </a:rPr>
              <a:t>hrs</a:t>
            </a:r>
            <a:r>
              <a:rPr lang="de-DE" sz="2000" i="1" dirty="0" smtClean="0">
                <a:solidFill>
                  <a:srgbClr val="FF0000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2525" y="5981547"/>
            <a:ext cx="2827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3A5A98"/>
                </a:solidFill>
                <a:latin typeface="Tahoma"/>
                <a:cs typeface="Tahoma"/>
              </a:rPr>
              <a:t>Casuals</a:t>
            </a:r>
            <a:endParaRPr lang="de-DE" sz="1200" dirty="0" smtClean="0">
              <a:solidFill>
                <a:srgbClr val="3A5A98"/>
              </a:solidFill>
              <a:latin typeface="Tahoma"/>
              <a:cs typeface="Tahoma"/>
            </a:endParaRPr>
          </a:p>
          <a:p>
            <a:pPr algn="ctr"/>
            <a:r>
              <a:rPr lang="de-DE" sz="1200" dirty="0" smtClean="0">
                <a:solidFill>
                  <a:srgbClr val="3A5A98"/>
                </a:solidFill>
                <a:latin typeface="Tahoma"/>
                <a:cs typeface="Tahoma"/>
              </a:rPr>
              <a:t>(&lt; 30min)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596117" y="1814200"/>
            <a:ext cx="5464502" cy="3551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501631" y="1297056"/>
            <a:ext cx="101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3A5A98"/>
                </a:solidFill>
                <a:latin typeface="Tahoma"/>
                <a:cs typeface="Tahoma"/>
              </a:rPr>
              <a:t>Friends</a:t>
            </a:r>
            <a:endParaRPr lang="de-DE" sz="1200" dirty="0" smtClean="0">
              <a:solidFill>
                <a:srgbClr val="3A5A98"/>
              </a:solidFill>
              <a:latin typeface="Tahoma"/>
              <a:cs typeface="Tahoma"/>
            </a:endParaRPr>
          </a:p>
          <a:p>
            <a:pPr algn="ctr"/>
            <a:r>
              <a:rPr lang="de-DE" sz="1200" dirty="0" smtClean="0">
                <a:solidFill>
                  <a:srgbClr val="3A5A98"/>
                </a:solidFill>
                <a:latin typeface="Tahoma"/>
                <a:cs typeface="Tahoma"/>
              </a:rPr>
              <a:t>(575 </a:t>
            </a:r>
            <a:r>
              <a:rPr lang="en-US" sz="1200" dirty="0" smtClean="0">
                <a:solidFill>
                  <a:srgbClr val="3A5A98"/>
                </a:solidFill>
                <a:latin typeface="Tahoma"/>
                <a:cs typeface="Tahoma"/>
              </a:rPr>
              <a:t>–</a:t>
            </a:r>
            <a:r>
              <a:rPr lang="de-DE" sz="1200" dirty="0" smtClean="0">
                <a:solidFill>
                  <a:srgbClr val="3A5A98"/>
                </a:solidFill>
                <a:latin typeface="Tahoma"/>
                <a:cs typeface="Tahoma"/>
              </a:rPr>
              <a:t> 963)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596117" y="1242776"/>
            <a:ext cx="4905514" cy="4122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260384" y="1242776"/>
            <a:ext cx="1639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>
                <a:solidFill>
                  <a:srgbClr val="800000"/>
                </a:solidFill>
                <a:latin typeface="Tahoma"/>
                <a:cs typeface="Tahoma"/>
              </a:rPr>
              <a:t>Face </a:t>
            </a:r>
            <a:r>
              <a:rPr lang="de-DE" sz="1200" dirty="0" err="1" smtClean="0">
                <a:solidFill>
                  <a:srgbClr val="800000"/>
                </a:solidFill>
                <a:latin typeface="Tahoma"/>
                <a:cs typeface="Tahoma"/>
              </a:rPr>
              <a:t>Memorization</a:t>
            </a:r>
            <a:endParaRPr lang="de-DE" sz="1200" dirty="0" smtClean="0">
              <a:solidFill>
                <a:srgbClr val="800000"/>
              </a:solidFill>
              <a:latin typeface="Tahoma"/>
              <a:cs typeface="Tahoma"/>
            </a:endParaRPr>
          </a:p>
          <a:p>
            <a:pPr algn="ctr"/>
            <a:r>
              <a:rPr lang="de-DE" sz="1200" dirty="0" smtClean="0">
                <a:solidFill>
                  <a:srgbClr val="800000"/>
                </a:solidFill>
                <a:latin typeface="Tahoma"/>
                <a:cs typeface="Tahoma"/>
              </a:rPr>
              <a:t>(Video)</a:t>
            </a:r>
          </a:p>
          <a:p>
            <a:pPr algn="ctr"/>
            <a:r>
              <a:rPr lang="de-DE" sz="1200" dirty="0" smtClean="0">
                <a:solidFill>
                  <a:srgbClr val="800000"/>
                </a:solidFill>
                <a:latin typeface="Tahoma"/>
                <a:cs typeface="Tahoma"/>
              </a:rPr>
              <a:t>(3pts -10pts)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375912" y="1758721"/>
            <a:ext cx="4684707" cy="3411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41010" y="1155928"/>
            <a:ext cx="1639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Name </a:t>
            </a:r>
            <a:r>
              <a:rPr lang="de-DE" sz="1200" dirty="0" err="1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Memorization</a:t>
            </a:r>
            <a:endParaRPr lang="de-DE" sz="1200" dirty="0" smtClean="0">
              <a:solidFill>
                <a:schemeClr val="accent4">
                  <a:lumMod val="75000"/>
                </a:schemeClr>
              </a:solidFill>
              <a:latin typeface="Tahoma"/>
              <a:cs typeface="Tahoma"/>
            </a:endParaRPr>
          </a:p>
          <a:p>
            <a:pPr algn="ctr"/>
            <a:r>
              <a:rPr lang="de-DE" sz="1200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(Audio)</a:t>
            </a:r>
          </a:p>
          <a:p>
            <a:pPr algn="ctr"/>
            <a:r>
              <a:rPr lang="de-DE" sz="1200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(9pts -3pts)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267362" y="2624560"/>
            <a:ext cx="5122048" cy="19602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953005" y="4164992"/>
            <a:ext cx="1639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>
                <a:solidFill>
                  <a:srgbClr val="008000"/>
                </a:solidFill>
                <a:latin typeface="Tahoma"/>
                <a:cs typeface="Tahoma"/>
              </a:rPr>
              <a:t>Belief in</a:t>
            </a:r>
          </a:p>
          <a:p>
            <a:pPr algn="ctr"/>
            <a:r>
              <a:rPr lang="de-DE" sz="1200" dirty="0" smtClean="0">
                <a:solidFill>
                  <a:srgbClr val="008000"/>
                </a:solidFill>
                <a:latin typeface="Tahoma"/>
                <a:cs typeface="Tahoma"/>
              </a:rPr>
              <a:t>Creation </a:t>
            </a:r>
            <a:r>
              <a:rPr lang="de-DE" sz="1200" dirty="0" smtClean="0">
                <a:solidFill>
                  <a:srgbClr val="008000"/>
                </a:solidFill>
                <a:latin typeface="Tahoma"/>
                <a:cs typeface="Tahoma"/>
              </a:rPr>
              <a:t>of</a:t>
            </a:r>
          </a:p>
          <a:p>
            <a:pPr algn="ctr"/>
            <a:r>
              <a:rPr lang="de-DE" sz="1200" dirty="0" smtClean="0">
                <a:solidFill>
                  <a:srgbClr val="008000"/>
                </a:solidFill>
                <a:latin typeface="Tahoma"/>
                <a:cs typeface="Tahoma"/>
              </a:rPr>
              <a:t>Ideal-Self </a:t>
            </a:r>
            <a:r>
              <a:rPr lang="de-DE" sz="1200" dirty="0" smtClean="0">
                <a:solidFill>
                  <a:srgbClr val="008000"/>
                </a:solidFill>
                <a:latin typeface="Tahoma"/>
                <a:cs typeface="Tahoma"/>
              </a:rPr>
              <a:t>on Facebook</a:t>
            </a:r>
          </a:p>
        </p:txBody>
      </p:sp>
      <p:sp>
        <p:nvSpPr>
          <p:cNvPr id="66" name="Freeform 65"/>
          <p:cNvSpPr/>
          <p:nvPr/>
        </p:nvSpPr>
        <p:spPr>
          <a:xfrm>
            <a:off x="3267362" y="2183777"/>
            <a:ext cx="5394946" cy="1268291"/>
          </a:xfrm>
          <a:custGeom>
            <a:avLst/>
            <a:gdLst>
              <a:gd name="connsiteX0" fmla="*/ 0 w 5394946"/>
              <a:gd name="connsiteY0" fmla="*/ 1268291 h 1268291"/>
              <a:gd name="connsiteX1" fmla="*/ 2583495 w 5394946"/>
              <a:gd name="connsiteY1" fmla="*/ 19902 h 1268291"/>
              <a:gd name="connsiteX2" fmla="*/ 5394946 w 5394946"/>
              <a:gd name="connsiteY2" fmla="*/ 1148880 h 1268291"/>
              <a:gd name="connsiteX3" fmla="*/ 5394946 w 5394946"/>
              <a:gd name="connsiteY3" fmla="*/ 1148880 h 1268291"/>
              <a:gd name="connsiteX4" fmla="*/ 5394946 w 5394946"/>
              <a:gd name="connsiteY4" fmla="*/ 1148880 h 126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4946" h="1268291">
                <a:moveTo>
                  <a:pt x="0" y="1268291"/>
                </a:moveTo>
                <a:cubicBezTo>
                  <a:pt x="842168" y="654047"/>
                  <a:pt x="1684337" y="39804"/>
                  <a:pt x="2583495" y="19902"/>
                </a:cubicBezTo>
                <a:cubicBezTo>
                  <a:pt x="3482653" y="0"/>
                  <a:pt x="5394946" y="1148880"/>
                  <a:pt x="5394946" y="1148880"/>
                </a:cubicBezTo>
                <a:lnTo>
                  <a:pt x="5394946" y="1148880"/>
                </a:lnTo>
                <a:lnTo>
                  <a:pt x="5394946" y="1148880"/>
                </a:lnTo>
              </a:path>
            </a:pathLst>
          </a:custGeom>
          <a:ln w="444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/>
          <p:cNvSpPr/>
          <p:nvPr/>
        </p:nvSpPr>
        <p:spPr>
          <a:xfrm>
            <a:off x="2143262" y="3430356"/>
            <a:ext cx="1639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Club </a:t>
            </a:r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Inolvement</a:t>
            </a:r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&amp;</a:t>
            </a:r>
          </a:p>
          <a:p>
            <a:pPr algn="ctr"/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Self-Percieved</a:t>
            </a:r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 </a:t>
            </a:r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cs typeface="Tahoma"/>
              </a:rPr>
              <a:t>Outgoing-ness</a:t>
            </a:r>
            <a:endParaRPr lang="de-DE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6479E-6 L 1.38889E-6 0.103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4" grpId="0"/>
      <p:bldP spid="48" grpId="0"/>
      <p:bldP spid="48" grpId="1"/>
      <p:bldP spid="51" grpId="0"/>
      <p:bldP spid="51" grpId="1"/>
      <p:bldP spid="56" grpId="0"/>
      <p:bldP spid="66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Not Equal 35"/>
          <p:cNvSpPr/>
          <p:nvPr/>
        </p:nvSpPr>
        <p:spPr>
          <a:xfrm>
            <a:off x="5221265" y="1591239"/>
            <a:ext cx="656771" cy="461665"/>
          </a:xfrm>
          <a:prstGeom prst="mathNot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9832" y="4594659"/>
            <a:ext cx="2258489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78" y="2550201"/>
            <a:ext cx="499990" cy="462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878" y="3272237"/>
            <a:ext cx="499990" cy="4621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66" y="3994893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886" y="4707717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806" y="5430373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495" y="3540588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025227" y="3540587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58489" y="6589571"/>
            <a:ext cx="6815720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38" y="2624559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Literature Review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956" y="3350893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Methods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56" y="4073549"/>
            <a:ext cx="242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Social Tests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56" y="4786373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Prelim Results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620" y="5509029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Conclusion</a:t>
            </a:r>
            <a:endParaRPr lang="en-US" sz="1400" b="1" dirty="0">
              <a:solidFill>
                <a:srgbClr val="2B4287"/>
              </a:solidFill>
            </a:endParaRPr>
          </a:p>
        </p:txBody>
      </p:sp>
      <p:pic>
        <p:nvPicPr>
          <p:cNvPr id="23" name="Picture 2" descr="C:\Documents and Settings\pcuser\Desktop\Blank-Facebook-Prifile-Pictur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630" y="992690"/>
            <a:ext cx="821510" cy="8215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930426" y="1036563"/>
            <a:ext cx="17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Facebook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Vs.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Face-to-Face</a:t>
            </a:r>
          </a:p>
          <a:p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345330" y="1580383"/>
            <a:ext cx="28650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6267B"/>
                </a:solidFill>
                <a:latin typeface="Tahoma"/>
                <a:cs typeface="Tahoma"/>
              </a:rPr>
              <a:t>F</a:t>
            </a:r>
            <a:r>
              <a:rPr lang="de-DE" sz="2400" b="1" dirty="0" err="1" smtClean="0">
                <a:solidFill>
                  <a:srgbClr val="16267B"/>
                </a:solidFill>
                <a:latin typeface="Tahoma"/>
                <a:cs typeface="Tahoma"/>
              </a:rPr>
              <a:t>acebook</a:t>
            </a:r>
            <a:r>
              <a:rPr lang="de-DE" sz="2400" b="1" dirty="0" smtClean="0">
                <a:solidFill>
                  <a:srgbClr val="16267B"/>
                </a:solidFill>
                <a:latin typeface="Tahoma"/>
                <a:cs typeface="Tahoma"/>
              </a:rPr>
              <a:t> </a:t>
            </a:r>
            <a:r>
              <a:rPr lang="de-DE" sz="2400" b="1" dirty="0" err="1" smtClean="0">
                <a:solidFill>
                  <a:srgbClr val="16267B"/>
                </a:solidFill>
                <a:latin typeface="Tahoma"/>
                <a:cs typeface="Tahoma"/>
              </a:rPr>
              <a:t>Usage</a:t>
            </a:r>
            <a:endParaRPr lang="de-DE" sz="2400" b="1" dirty="0" smtClean="0">
              <a:solidFill>
                <a:srgbClr val="16267B"/>
              </a:solidFill>
              <a:latin typeface="Tahoma"/>
              <a:cs typeface="Tahoma"/>
            </a:endParaRPr>
          </a:p>
          <a:p>
            <a:pPr algn="ctr"/>
            <a:r>
              <a:rPr lang="de-DE" sz="1500" dirty="0" smtClean="0">
                <a:solidFill>
                  <a:srgbClr val="16267B"/>
                </a:solidFill>
                <a:latin typeface="Tahoma"/>
                <a:cs typeface="Tahoma"/>
              </a:rPr>
              <a:t>&amp; </a:t>
            </a:r>
            <a:r>
              <a:rPr lang="de-DE" sz="1500" dirty="0" err="1" smtClean="0">
                <a:solidFill>
                  <a:srgbClr val="16267B"/>
                </a:solidFill>
                <a:latin typeface="Tahoma"/>
                <a:cs typeface="Tahoma"/>
              </a:rPr>
              <a:t>Friend</a:t>
            </a:r>
            <a:r>
              <a:rPr lang="de-DE" sz="1500" dirty="0" smtClean="0">
                <a:solidFill>
                  <a:srgbClr val="16267B"/>
                </a:solidFill>
                <a:latin typeface="Tahoma"/>
                <a:cs typeface="Tahoma"/>
              </a:rPr>
              <a:t> Count</a:t>
            </a:r>
            <a:endParaRPr lang="de-DE" sz="1500" dirty="0">
              <a:solidFill>
                <a:srgbClr val="16267B"/>
              </a:solidFill>
              <a:latin typeface="Tahoma"/>
              <a:cs typeface="Tahom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71899" y="1252685"/>
            <a:ext cx="2702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"</a:t>
            </a:r>
            <a:r>
              <a:rPr lang="en-US" sz="1600" b="1" dirty="0" err="1" smtClean="0">
                <a:solidFill>
                  <a:srgbClr val="FF0000"/>
                </a:solidFill>
                <a:latin typeface="Tahoma"/>
                <a:cs typeface="Tahoma"/>
              </a:rPr>
              <a:t>Socialness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"</a:t>
            </a:r>
            <a:endParaRPr lang="de-DE" sz="1600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6138516" y="1226980"/>
            <a:ext cx="466766" cy="1211426"/>
          </a:xfrm>
          <a:prstGeom prst="leftBrac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/>
          <p:cNvSpPr/>
          <p:nvPr/>
        </p:nvSpPr>
        <p:spPr>
          <a:xfrm>
            <a:off x="6371899" y="1591239"/>
            <a:ext cx="2702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Social Involvement</a:t>
            </a:r>
            <a:endParaRPr lang="de-DE" sz="1600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71899" y="1960514"/>
            <a:ext cx="2702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Social Confidence</a:t>
            </a:r>
            <a:endParaRPr lang="de-DE" sz="1600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8490" y="4809390"/>
            <a:ext cx="68157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6267B"/>
                </a:solidFill>
                <a:latin typeface="Tahoma"/>
                <a:cs typeface="Tahoma"/>
              </a:rPr>
              <a:t>F</a:t>
            </a:r>
            <a:r>
              <a:rPr lang="de-DE" sz="2400" b="1" dirty="0" err="1" smtClean="0">
                <a:solidFill>
                  <a:srgbClr val="16267B"/>
                </a:solidFill>
                <a:latin typeface="Tahoma"/>
                <a:cs typeface="Tahoma"/>
              </a:rPr>
              <a:t>acebook</a:t>
            </a:r>
            <a:r>
              <a:rPr lang="de-DE" sz="2400" b="1" dirty="0" smtClean="0">
                <a:solidFill>
                  <a:srgbClr val="16267B"/>
                </a:solidFill>
                <a:latin typeface="Tahoma"/>
                <a:cs typeface="Tahoma"/>
              </a:rPr>
              <a:t> </a:t>
            </a:r>
            <a:r>
              <a:rPr lang="de-DE" sz="2400" b="1" dirty="0" err="1" smtClean="0">
                <a:solidFill>
                  <a:srgbClr val="16267B"/>
                </a:solidFill>
                <a:latin typeface="Tahoma"/>
                <a:cs typeface="Tahoma"/>
              </a:rPr>
              <a:t>is</a:t>
            </a:r>
            <a:r>
              <a:rPr lang="de-DE" sz="2400" b="1" dirty="0" smtClean="0">
                <a:solidFill>
                  <a:srgbClr val="16267B"/>
                </a:solidFill>
                <a:latin typeface="Tahoma"/>
                <a:cs typeface="Tahoma"/>
              </a:rPr>
              <a:t> a Visual </a:t>
            </a:r>
            <a:r>
              <a:rPr lang="de-DE" sz="2400" b="1" dirty="0" err="1" smtClean="0">
                <a:solidFill>
                  <a:srgbClr val="16267B"/>
                </a:solidFill>
                <a:latin typeface="Tahoma"/>
                <a:cs typeface="Tahoma"/>
              </a:rPr>
              <a:t>Experience</a:t>
            </a:r>
            <a:endParaRPr lang="de-DE" sz="2400" b="1" dirty="0" smtClean="0">
              <a:solidFill>
                <a:srgbClr val="16267B"/>
              </a:solidFill>
              <a:latin typeface="Tahoma"/>
              <a:cs typeface="Tahoma"/>
            </a:endParaRPr>
          </a:p>
          <a:p>
            <a:pPr algn="ctr"/>
            <a:r>
              <a:rPr lang="de-DE" sz="1500" b="1" dirty="0" smtClean="0">
                <a:solidFill>
                  <a:srgbClr val="16267B"/>
                </a:solidFill>
                <a:latin typeface="Tahoma"/>
                <a:cs typeface="Tahoma"/>
              </a:rPr>
              <a:t>Stresses </a:t>
            </a:r>
            <a:r>
              <a:rPr lang="de-DE" sz="1500" b="1" dirty="0" err="1" smtClean="0">
                <a:solidFill>
                  <a:srgbClr val="16267B"/>
                </a:solidFill>
                <a:latin typeface="Tahoma"/>
                <a:cs typeface="Tahoma"/>
              </a:rPr>
              <a:t>Certain</a:t>
            </a:r>
            <a:r>
              <a:rPr lang="de-DE" sz="1500" b="1" dirty="0" smtClean="0">
                <a:solidFill>
                  <a:srgbClr val="16267B"/>
                </a:solidFill>
                <a:latin typeface="Tahoma"/>
                <a:cs typeface="Tahoma"/>
              </a:rPr>
              <a:t> </a:t>
            </a:r>
            <a:r>
              <a:rPr lang="de-DE" sz="1500" b="1" dirty="0" err="1" smtClean="0">
                <a:solidFill>
                  <a:srgbClr val="16267B"/>
                </a:solidFill>
                <a:latin typeface="Tahoma"/>
                <a:cs typeface="Tahoma"/>
              </a:rPr>
              <a:t>abilities</a:t>
            </a:r>
            <a:endParaRPr lang="de-DE" sz="1500" b="1" dirty="0">
              <a:solidFill>
                <a:srgbClr val="16267B"/>
              </a:solidFill>
              <a:latin typeface="Tahoma"/>
              <a:cs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8658" y="3350893"/>
            <a:ext cx="29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6267B"/>
                </a:solidFill>
                <a:latin typeface="Tahoma"/>
                <a:cs typeface="Tahoma"/>
              </a:rPr>
              <a:t>Facebook Usage</a:t>
            </a:r>
            <a:endParaRPr lang="de-DE" sz="2400" b="1" dirty="0" smtClean="0">
              <a:solidFill>
                <a:srgbClr val="16267B"/>
              </a:solidFill>
              <a:latin typeface="Tahoma"/>
              <a:cs typeface="Tahoma"/>
            </a:endParaRPr>
          </a:p>
        </p:txBody>
      </p:sp>
      <p:sp>
        <p:nvSpPr>
          <p:cNvPr id="45" name="Equal 44"/>
          <p:cNvSpPr/>
          <p:nvPr/>
        </p:nvSpPr>
        <p:spPr>
          <a:xfrm>
            <a:off x="5221266" y="3350440"/>
            <a:ext cx="656771" cy="462118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78036" y="3357701"/>
            <a:ext cx="30573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008000"/>
                </a:solidFill>
                <a:latin typeface="Tahoma"/>
                <a:cs typeface="Tahoma"/>
              </a:rPr>
              <a:t>Obsession of Image</a:t>
            </a:r>
          </a:p>
          <a:p>
            <a:pPr algn="ctr"/>
            <a:r>
              <a:rPr lang="de-DE" sz="1500" dirty="0" smtClean="0">
                <a:solidFill>
                  <a:srgbClr val="008000"/>
                </a:solidFill>
                <a:latin typeface="Tahoma"/>
                <a:cs typeface="Tahoma"/>
              </a:rPr>
              <a:t>Manipulation</a:t>
            </a:r>
          </a:p>
          <a:p>
            <a:pPr algn="ctr"/>
            <a:r>
              <a:rPr lang="de-DE" sz="1500" dirty="0" err="1" smtClean="0">
                <a:solidFill>
                  <a:srgbClr val="008000"/>
                </a:solidFill>
                <a:latin typeface="Tahoma"/>
                <a:cs typeface="Tahoma"/>
              </a:rPr>
              <a:t>Projection</a:t>
            </a:r>
            <a:r>
              <a:rPr lang="de-DE" sz="1500" dirty="0" smtClean="0">
                <a:solidFill>
                  <a:srgbClr val="008000"/>
                </a:solidFill>
                <a:latin typeface="Tahoma"/>
                <a:cs typeface="Tahoma"/>
              </a:rPr>
              <a:t> of Ideal </a:t>
            </a:r>
            <a:r>
              <a:rPr lang="de-DE" sz="1500" dirty="0" err="1" smtClean="0">
                <a:solidFill>
                  <a:srgbClr val="008000"/>
                </a:solidFill>
                <a:latin typeface="Tahoma"/>
                <a:cs typeface="Tahoma"/>
              </a:rPr>
              <a:t>Self</a:t>
            </a:r>
            <a:endParaRPr lang="de-DE" sz="1500" dirty="0" smtClean="0">
              <a:solidFill>
                <a:srgbClr val="008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4791E-6 L 4.16667E-6 0.10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0" y="797227"/>
          <a:ext cx="9061509" cy="462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69860" y="5422034"/>
            <a:ext cx="2741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16267B"/>
                </a:solidFill>
                <a:latin typeface="Tahoma"/>
                <a:cs typeface="Tahoma"/>
                <a:sym typeface="Symbol"/>
              </a:rPr>
              <a:t>Facebook shapes our social landscape and abilities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7595" y="5387747"/>
            <a:ext cx="3792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16267B"/>
                </a:solidFill>
                <a:latin typeface="Tahoma"/>
                <a:cs typeface="Tahoma"/>
              </a:rPr>
              <a:t>Certain social personalities are attracted to Facebook</a:t>
            </a:r>
          </a:p>
          <a:p>
            <a:pPr lvl="0" algn="ctr"/>
            <a:r>
              <a:rPr lang="en-US" dirty="0" smtClean="0">
                <a:solidFill>
                  <a:srgbClr val="16267B"/>
                </a:solidFill>
                <a:latin typeface="Tahoma"/>
                <a:cs typeface="Tahoma"/>
              </a:rPr>
              <a:t>Certain abilities are adept at Facebook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0184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0" b="1" dirty="0" err="1" smtClean="0">
                <a:solidFill>
                  <a:srgbClr val="16267B"/>
                </a:solidFill>
                <a:latin typeface="Tahoma"/>
                <a:cs typeface="Tahoma"/>
              </a:rPr>
              <a:t>Questions</a:t>
            </a:r>
            <a:endParaRPr lang="de-DE" sz="5000" b="1" dirty="0">
              <a:solidFill>
                <a:srgbClr val="16267B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UDIOSEC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62" y="1031819"/>
            <a:ext cx="5083161" cy="5213498"/>
          </a:xfrm>
          <a:prstGeom prst="rect">
            <a:avLst/>
          </a:prstGeom>
          <a:ln w="63500" cap="sq" cmpd="sng" algn="ctr">
            <a:solidFill>
              <a:srgbClr val="16307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" name="Picture 33" descr="AUDIOSECTION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55" y="3036164"/>
            <a:ext cx="8423160" cy="2296144"/>
          </a:xfrm>
          <a:prstGeom prst="rect">
            <a:avLst/>
          </a:prstGeom>
          <a:ln w="63500" cap="sq" cmpd="sng" algn="ctr">
            <a:solidFill>
              <a:srgbClr val="16307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345549" y="1730134"/>
            <a:ext cx="6814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solidFill>
                  <a:srgbClr val="163078"/>
                </a:solidFill>
              </a:rPr>
              <a:t>Correct</a:t>
            </a:r>
            <a:r>
              <a:rPr lang="de-DE" sz="2600" b="1" dirty="0" smtClean="0">
                <a:solidFill>
                  <a:srgbClr val="163078"/>
                </a:solidFill>
              </a:rPr>
              <a:t> </a:t>
            </a:r>
            <a:r>
              <a:rPr lang="de-DE" sz="2600" b="1" dirty="0" err="1" smtClean="0">
                <a:solidFill>
                  <a:srgbClr val="163078"/>
                </a:solidFill>
              </a:rPr>
              <a:t>Syllable</a:t>
            </a:r>
            <a:r>
              <a:rPr lang="de-DE" sz="2600" b="1" dirty="0" smtClean="0">
                <a:solidFill>
                  <a:srgbClr val="163078"/>
                </a:solidFill>
              </a:rPr>
              <a:t> (1pt)</a:t>
            </a:r>
            <a:endParaRPr lang="de-DE" sz="2600" b="1" dirty="0">
              <a:solidFill>
                <a:srgbClr val="16307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9894" y="329142"/>
            <a:ext cx="6801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A5998"/>
                </a:solidFill>
              </a:rPr>
              <a:t>How many individual, emotional and indepth relationships can the social brain sustain?</a:t>
            </a:r>
            <a:endParaRPr lang="de-DE" sz="2400" b="1" dirty="0">
              <a:solidFill>
                <a:srgbClr val="3A599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1" y="4668987"/>
            <a:ext cx="981837" cy="800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8623" y="1688204"/>
            <a:ext cx="28302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900" b="1" dirty="0" smtClean="0">
                <a:solidFill>
                  <a:srgbClr val="3A5998"/>
                </a:solidFill>
              </a:rPr>
              <a:t>150</a:t>
            </a:r>
            <a:endParaRPr lang="en-US" sz="7900" b="1" dirty="0">
              <a:solidFill>
                <a:srgbClr val="3A599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4683" y="4488930"/>
            <a:ext cx="29149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900" b="1" dirty="0" smtClean="0">
                <a:solidFill>
                  <a:srgbClr val="FF0000"/>
                </a:solidFill>
              </a:rPr>
              <a:t>752</a:t>
            </a:r>
            <a:endParaRPr lang="en-US" sz="79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4682" y="4408714"/>
            <a:ext cx="2914952" cy="1398098"/>
          </a:xfrm>
          <a:prstGeom prst="rect">
            <a:avLst/>
          </a:prstGeom>
          <a:noFill/>
          <a:ln w="127000" cap="flat" cmpd="sng" algn="ctr">
            <a:solidFill>
              <a:srgbClr val="2B42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411" y="2019758"/>
            <a:ext cx="1045461" cy="70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623" y="1687712"/>
            <a:ext cx="2914952" cy="1398098"/>
          </a:xfrm>
          <a:prstGeom prst="rect">
            <a:avLst/>
          </a:prstGeom>
          <a:noFill/>
          <a:ln w="127000" cap="flat" cmpd="sng" algn="ctr">
            <a:solidFill>
              <a:srgbClr val="2B42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-3771246" y="-4723201"/>
            <a:ext cx="9174657" cy="6742959"/>
            <a:chOff x="-906840" y="-803798"/>
            <a:chExt cx="9174657" cy="6742959"/>
          </a:xfrm>
        </p:grpSpPr>
        <p:sp>
          <p:nvSpPr>
            <p:cNvPr id="29" name="Cloud Callout 28"/>
            <p:cNvSpPr/>
            <p:nvPr/>
          </p:nvSpPr>
          <p:spPr>
            <a:xfrm>
              <a:off x="-906840" y="-803798"/>
              <a:ext cx="7865272" cy="6742959"/>
            </a:xfrm>
            <a:prstGeom prst="cloudCallout">
              <a:avLst>
                <a:gd name="adj1" fmla="val 64750"/>
                <a:gd name="adj2" fmla="val 42980"/>
              </a:avLst>
            </a:prstGeom>
            <a:blipFill rotWithShape="1">
              <a:blip r:embed="rId4"/>
              <a:stretch>
                <a:fillRect/>
              </a:stretch>
            </a:blipFill>
            <a:ln w="133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82609" y="4221259"/>
              <a:ext cx="1036878" cy="981686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19487" y="4853217"/>
              <a:ext cx="595130" cy="662751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96877" y="5350201"/>
              <a:ext cx="270940" cy="233263"/>
            </a:xfrm>
            <a:prstGeom prst="ellipse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796E-6 L 0.27292 0.52649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51261E-7 L 0.22638 0.4059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2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5147E-6 L 0.22969 0.41175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2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71895E-7 L 0.20226 0.36803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3655E-6 L 0.30972 0.6023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30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5804E-6 L 0.3474 0.673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4328E-6 L 0.34271 0.66713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3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5077E-6 L 0.40798 0.73537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3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8" grpId="0"/>
      <p:bldP spid="8" grpId="1"/>
      <p:bldP spid="8" grpId="2"/>
      <p:bldP spid="24" grpId="0"/>
      <p:bldP spid="24" grpId="1"/>
      <p:bldP spid="5" grpId="0" animBg="1"/>
      <p:bldP spid="5" grpId="1" animBg="1"/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6401" y="1272028"/>
            <a:ext cx="8407400" cy="4204577"/>
            <a:chOff x="406401" y="1272028"/>
            <a:chExt cx="8407400" cy="420457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6401" y="1272028"/>
              <a:ext cx="8407400" cy="4204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668092" y="3716594"/>
              <a:ext cx="39767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3000" b="1" dirty="0" smtClean="0">
                  <a:solidFill>
                    <a:schemeClr val="bg1"/>
                  </a:solidFill>
                  <a:latin typeface="Tahoma"/>
                  <a:cs typeface="Tahoma"/>
                </a:rPr>
                <a:t>600 Million</a:t>
              </a:r>
            </a:p>
            <a:p>
              <a:pPr algn="r"/>
              <a:r>
                <a:rPr lang="de-DE" sz="3000" b="1" dirty="0" smtClean="0">
                  <a:solidFill>
                    <a:schemeClr val="bg1"/>
                  </a:solidFill>
                  <a:latin typeface="Tahoma"/>
                  <a:cs typeface="Tahoma"/>
                </a:rPr>
                <a:t>World-wide</a:t>
              </a:r>
              <a:endParaRPr lang="de-DE" sz="3000" b="1" dirty="0" smtClean="0">
                <a:solidFill>
                  <a:schemeClr val="bg1"/>
                </a:solidFill>
                <a:latin typeface="Tahoma"/>
                <a:cs typeface="Tahoma"/>
              </a:endParaRPr>
            </a:p>
            <a:p>
              <a:pPr algn="r"/>
              <a:r>
                <a:rPr lang="de-DE" sz="3000" b="1" dirty="0" smtClean="0">
                  <a:solidFill>
                    <a:schemeClr val="bg1"/>
                  </a:solidFill>
                  <a:latin typeface="Tahoma"/>
                  <a:cs typeface="Tahoma"/>
                </a:rPr>
                <a:t>Users</a:t>
              </a:r>
              <a:endParaRPr lang="de-DE" sz="3000" b="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6" name="Picture 5" descr="FBlogi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85" y="-6048"/>
            <a:ext cx="9228667" cy="803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2467" y="179826"/>
            <a:ext cx="4801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vs</a:t>
            </a:r>
            <a:r>
              <a:rPr lang="en-US" sz="3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face-to-face</a:t>
            </a:r>
          </a:p>
          <a:p>
            <a:endParaRPr lang="en-US" sz="3000" b="1" dirty="0"/>
          </a:p>
        </p:txBody>
      </p:sp>
      <p:pic>
        <p:nvPicPr>
          <p:cNvPr id="1027" name="Picture 3" descr="C:\Documents and Settings\pcuser\Desktop\080745-glossy-black-icon-business-curs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127" y="1177130"/>
            <a:ext cx="326641" cy="326641"/>
          </a:xfrm>
          <a:prstGeom prst="rect">
            <a:avLst/>
          </a:prstGeom>
          <a:noFill/>
        </p:spPr>
      </p:pic>
      <p:graphicFrame>
        <p:nvGraphicFramePr>
          <p:cNvPr id="18" name="Diagram 17"/>
          <p:cNvGraphicFramePr/>
          <p:nvPr/>
        </p:nvGraphicFramePr>
        <p:xfrm>
          <a:off x="1023191" y="995929"/>
          <a:ext cx="7289801" cy="481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177550" y="1483114"/>
            <a:ext cx="2827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Connecting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with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people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of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the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same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demographic</a:t>
            </a:r>
            <a:endParaRPr lang="de-DE" b="1" dirty="0" smtClean="0">
              <a:solidFill>
                <a:srgbClr val="3A5A98"/>
              </a:solidFill>
              <a:latin typeface="Tahoma"/>
              <a:cs typeface="Tahoma"/>
            </a:endParaRPr>
          </a:p>
          <a:p>
            <a:pPr algn="ctr"/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(age)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73603" y="1385183"/>
            <a:ext cx="2576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Interaction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with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Facebook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</a:t>
            </a:r>
          </a:p>
          <a:p>
            <a:pPr algn="ctr"/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(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How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,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How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Much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 &amp; </a:t>
            </a:r>
            <a:r>
              <a:rPr lang="de-DE" b="1" dirty="0" err="1" smtClean="0">
                <a:solidFill>
                  <a:srgbClr val="3A5A98"/>
                </a:solidFill>
                <a:latin typeface="Tahoma"/>
                <a:cs typeface="Tahoma"/>
              </a:rPr>
              <a:t>Why</a:t>
            </a:r>
            <a:r>
              <a:rPr lang="de-DE" b="1" dirty="0" smtClean="0">
                <a:solidFill>
                  <a:srgbClr val="3A5A98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7682" y="5729952"/>
            <a:ext cx="493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3A5A98"/>
                </a:solidFill>
                <a:latin typeface="Tahoma"/>
                <a:cs typeface="Tahoma"/>
              </a:rPr>
              <a:t>Messurable</a:t>
            </a:r>
            <a:r>
              <a:rPr lang="en-US" b="1" dirty="0" smtClean="0">
                <a:solidFill>
                  <a:srgbClr val="3A5A98"/>
                </a:solidFill>
                <a:latin typeface="Tahoma"/>
                <a:cs typeface="Tahoma"/>
              </a:rPr>
              <a:t> Interpersonal </a:t>
            </a:r>
          </a:p>
          <a:p>
            <a:pPr algn="ctr"/>
            <a:r>
              <a:rPr lang="en-US" b="1" dirty="0" smtClean="0">
                <a:solidFill>
                  <a:srgbClr val="3A5A98"/>
                </a:solidFill>
                <a:latin typeface="Tahoma"/>
                <a:cs typeface="Tahoma"/>
              </a:rPr>
              <a:t>Behavior</a:t>
            </a:r>
            <a:endParaRPr lang="de-DE" b="1" dirty="0" smtClean="0">
              <a:solidFill>
                <a:srgbClr val="3A5A98"/>
              </a:solidFill>
              <a:latin typeface="Tahoma"/>
              <a:cs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631" y="906059"/>
            <a:ext cx="864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3A599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 representation of Facebook Relationships in North America</a:t>
            </a:r>
            <a:endParaRPr lang="de-DE" sz="1600" b="1" dirty="0">
              <a:solidFill>
                <a:srgbClr val="3A599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9065E-6 L 0.87882 -0.125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Graphic spid="18" grpId="0">
        <p:bldAsOne/>
      </p:bldGraphic>
      <p:bldP spid="19" grpId="0"/>
      <p:bldP spid="20" grpId="0"/>
      <p:bldP spid="14" grpId="0"/>
      <p:bldP spid="17" grpId="1"/>
      <p:bldP spid="1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acebookHeader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pic>
        <p:nvPicPr>
          <p:cNvPr id="10" name="Picture 3" descr="C:\Documents and Settings\pcuser\Desktop\080745-glossy-black-icon-business-curs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6921" y="324463"/>
            <a:ext cx="326641" cy="326641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015E-6 L -0.7125 -0.020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MENU.tiff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213" y="25388"/>
            <a:ext cx="4079061" cy="479108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1036" y="816081"/>
            <a:ext cx="4002574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Documents and Settings\pcuser\Desktop\080745-glossy-black-icon-business-curs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0700" y="195558"/>
            <a:ext cx="326641" cy="32664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43013" y="983225"/>
            <a:ext cx="285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Literature Review</a:t>
            </a:r>
            <a:endParaRPr lang="en-US" b="1" dirty="0">
              <a:solidFill>
                <a:srgbClr val="2B428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013" y="1705275"/>
            <a:ext cx="255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Methods</a:t>
            </a:r>
            <a:endParaRPr lang="en-US" b="1" dirty="0">
              <a:solidFill>
                <a:srgbClr val="2B428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8269" y="2452526"/>
            <a:ext cx="312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Social Assessment Tests</a:t>
            </a:r>
            <a:endParaRPr lang="en-US" b="1" dirty="0">
              <a:solidFill>
                <a:srgbClr val="2B428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5313" y="3160450"/>
            <a:ext cx="285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Preliminary Results</a:t>
            </a:r>
            <a:endParaRPr lang="en-US" b="1" dirty="0">
              <a:solidFill>
                <a:srgbClr val="2B428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5313" y="3888037"/>
            <a:ext cx="285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Conclusion</a:t>
            </a:r>
            <a:endParaRPr lang="en-US" b="1" dirty="0">
              <a:solidFill>
                <a:srgbClr val="2B428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6396" y="953729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6396" y="1675765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1484" y="2398421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56404" y="3111245"/>
            <a:ext cx="499990" cy="46211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61324" y="3833901"/>
            <a:ext cx="499990" cy="46211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5186E-6 L -0.21128 0.2343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66875E-6 L -0.21128 0.2336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2.68563E-6 L -0.21076 0.2359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1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3.72427E-7 L -0.21128 0.2336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1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-1.35554E-6 L -0.2118 0.234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3" grpId="0"/>
      <p:bldP spid="13" grpId="1"/>
      <p:bldP spid="15" grpId="0"/>
      <p:bldP spid="15" grpId="1"/>
      <p:bldP spid="19" grpId="0"/>
      <p:bldP spid="19" grpId="1"/>
      <p:bldP spid="22" grpId="0"/>
      <p:bldP spid="22" grpId="1"/>
      <p:bldP spid="23" grpId="0"/>
      <p:bldP spid="23" grpId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8372" y="2418099"/>
            <a:ext cx="2258489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78" y="2550201"/>
            <a:ext cx="499990" cy="462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878" y="3272237"/>
            <a:ext cx="499990" cy="4621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66" y="3994893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886" y="4707717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806" y="5430373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495" y="3540588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025227" y="3540587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58489" y="6589571"/>
            <a:ext cx="6815720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38" y="2624559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Literature Review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956" y="3350893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Methods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56" y="4073549"/>
            <a:ext cx="242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Social Tests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56" y="4786373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Prelim Results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620" y="5509029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Conclusion</a:t>
            </a:r>
            <a:endParaRPr lang="en-US" sz="1400" b="1" dirty="0">
              <a:solidFill>
                <a:srgbClr val="2B4287"/>
              </a:solidFill>
            </a:endParaRPr>
          </a:p>
        </p:txBody>
      </p:sp>
      <p:pic>
        <p:nvPicPr>
          <p:cNvPr id="2050" name="Picture 2" descr="C:\Documents and Settings\pcuser\Desktop\Blank-Facebook-Prifile-Pictur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630" y="992690"/>
            <a:ext cx="821510" cy="8215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34" name="Diagram 33"/>
          <p:cNvGraphicFramePr/>
          <p:nvPr/>
        </p:nvGraphicFramePr>
        <p:xfrm>
          <a:off x="2351865" y="1727305"/>
          <a:ext cx="6685280" cy="513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30426" y="1036563"/>
            <a:ext cx="17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Facebook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Vs.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Face-to-Face</a:t>
            </a: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50117" y="581744"/>
            <a:ext cx="6801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 smtClean="0">
                <a:solidFill>
                  <a:srgbClr val="3A599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Literature</a:t>
            </a:r>
            <a:r>
              <a:rPr lang="de-DE" sz="4400" b="1" dirty="0" smtClean="0">
                <a:solidFill>
                  <a:srgbClr val="3A599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Gap</a:t>
            </a:r>
            <a:endParaRPr lang="de-DE" sz="4400" b="1" dirty="0">
              <a:solidFill>
                <a:srgbClr val="3A599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4" grpId="0"/>
      <p:bldP spid="25" grpId="0"/>
      <p:bldP spid="26" grpId="0"/>
      <p:bldP spid="28" grpId="0"/>
      <p:bldP spid="29" grpId="0"/>
      <p:bldGraphic spid="34" grpId="0">
        <p:bldAsOne/>
      </p:bldGraphic>
      <p:bldP spid="3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8372" y="2418099"/>
            <a:ext cx="2258489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78" y="2550201"/>
            <a:ext cx="499990" cy="462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878" y="3272237"/>
            <a:ext cx="499990" cy="4621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66" y="3994893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886" y="4707717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806" y="5430373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495" y="3540588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025227" y="3540587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58489" y="6589571"/>
            <a:ext cx="6815720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38" y="2624559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Literature Review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956" y="3350893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Methods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56" y="4073549"/>
            <a:ext cx="242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Social Tests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56" y="4786373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Prelim Results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620" y="5509029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Conclusion</a:t>
            </a:r>
            <a:endParaRPr lang="en-US" sz="1400" b="1" dirty="0">
              <a:solidFill>
                <a:srgbClr val="2B4287"/>
              </a:solidFill>
            </a:endParaRPr>
          </a:p>
        </p:txBody>
      </p:sp>
      <p:pic>
        <p:nvPicPr>
          <p:cNvPr id="2050" name="Picture 2" descr="C:\Documents and Settings\pcuser\Desktop\Blank-Facebook-Prifile-Pictur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630" y="992690"/>
            <a:ext cx="821510" cy="8215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930426" y="1036563"/>
            <a:ext cx="17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Facebook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Vs.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Face-to-Face</a:t>
            </a:r>
          </a:p>
          <a:p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95473" y="2609025"/>
            <a:ext cx="43861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dirty="0" smtClean="0">
                <a:solidFill>
                  <a:srgbClr val="163078"/>
                </a:solidFill>
              </a:rPr>
              <a:t>Online </a:t>
            </a:r>
            <a:r>
              <a:rPr lang="de-DE" sz="2600" dirty="0" err="1" smtClean="0">
                <a:solidFill>
                  <a:srgbClr val="163078"/>
                </a:solidFill>
              </a:rPr>
              <a:t>Identity</a:t>
            </a:r>
            <a:r>
              <a:rPr lang="de-DE" sz="2600" dirty="0" smtClean="0">
                <a:solidFill>
                  <a:srgbClr val="163078"/>
                </a:solidFill>
              </a:rPr>
              <a:t> Construction</a:t>
            </a:r>
          </a:p>
          <a:p>
            <a:pPr algn="ctr"/>
            <a:endParaRPr lang="de-DE" sz="2600" dirty="0" smtClean="0">
              <a:solidFill>
                <a:srgbClr val="163078"/>
              </a:solidFill>
            </a:endParaRPr>
          </a:p>
          <a:p>
            <a:pPr algn="ctr"/>
            <a:r>
              <a:rPr lang="de-DE" sz="2600" dirty="0" smtClean="0">
                <a:solidFill>
                  <a:srgbClr val="163078"/>
                </a:solidFill>
              </a:rPr>
              <a:t>Reputation Management</a:t>
            </a:r>
          </a:p>
          <a:p>
            <a:pPr algn="ctr"/>
            <a:endParaRPr lang="de-DE" sz="2600" dirty="0" smtClean="0">
              <a:solidFill>
                <a:srgbClr val="163078"/>
              </a:solidFill>
            </a:endParaRPr>
          </a:p>
          <a:p>
            <a:pPr algn="ctr"/>
            <a:r>
              <a:rPr lang="de-DE" sz="2600" dirty="0" smtClean="0">
                <a:solidFill>
                  <a:srgbClr val="163078"/>
                </a:solidFill>
              </a:rPr>
              <a:t>Online </a:t>
            </a:r>
            <a:r>
              <a:rPr lang="de-DE" sz="2600" dirty="0" err="1" smtClean="0">
                <a:solidFill>
                  <a:srgbClr val="163078"/>
                </a:solidFill>
              </a:rPr>
              <a:t>Social</a:t>
            </a:r>
            <a:r>
              <a:rPr lang="de-DE" sz="2600" dirty="0" smtClean="0">
                <a:solidFill>
                  <a:srgbClr val="163078"/>
                </a:solidFill>
              </a:rPr>
              <a:t> </a:t>
            </a:r>
            <a:r>
              <a:rPr lang="de-DE" sz="2600" dirty="0" err="1" smtClean="0">
                <a:solidFill>
                  <a:srgbClr val="163078"/>
                </a:solidFill>
              </a:rPr>
              <a:t>Awareness</a:t>
            </a:r>
            <a:endParaRPr lang="de-DE" sz="2600" dirty="0" smtClean="0">
              <a:solidFill>
                <a:srgbClr val="163078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2519" y="2535933"/>
            <a:ext cx="44371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dirty="0" smtClean="0">
                <a:solidFill>
                  <a:srgbClr val="163078"/>
                </a:solidFill>
              </a:rPr>
              <a:t>150 </a:t>
            </a:r>
            <a:r>
              <a:rPr lang="de-DE" sz="2600" dirty="0" err="1" smtClean="0">
                <a:solidFill>
                  <a:srgbClr val="163078"/>
                </a:solidFill>
              </a:rPr>
              <a:t>Cognitive</a:t>
            </a:r>
            <a:r>
              <a:rPr lang="de-DE" sz="2600" dirty="0" smtClean="0">
                <a:solidFill>
                  <a:srgbClr val="163078"/>
                </a:solidFill>
              </a:rPr>
              <a:t> Limit</a:t>
            </a:r>
          </a:p>
          <a:p>
            <a:pPr algn="ctr">
              <a:buFont typeface="Arial"/>
              <a:buChar char="•"/>
            </a:pPr>
            <a:endParaRPr lang="de-DE" sz="2600" dirty="0" smtClean="0">
              <a:solidFill>
                <a:srgbClr val="163078"/>
              </a:solidFill>
            </a:endParaRPr>
          </a:p>
          <a:p>
            <a:pPr algn="ctr"/>
            <a:r>
              <a:rPr lang="de-DE" sz="2600" dirty="0" err="1" smtClean="0">
                <a:solidFill>
                  <a:srgbClr val="163078"/>
                </a:solidFill>
              </a:rPr>
              <a:t>Prescribed</a:t>
            </a:r>
            <a:r>
              <a:rPr lang="de-DE" sz="2600" dirty="0" smtClean="0">
                <a:solidFill>
                  <a:srgbClr val="163078"/>
                </a:solidFill>
              </a:rPr>
              <a:t> </a:t>
            </a:r>
            <a:r>
              <a:rPr lang="de-DE" sz="2600" dirty="0" err="1" smtClean="0">
                <a:solidFill>
                  <a:srgbClr val="163078"/>
                </a:solidFill>
              </a:rPr>
              <a:t>Relationships</a:t>
            </a:r>
            <a:endParaRPr lang="de-DE" sz="2600" dirty="0" smtClean="0">
              <a:solidFill>
                <a:srgbClr val="163078"/>
              </a:solidFill>
            </a:endParaRPr>
          </a:p>
          <a:p>
            <a:pPr algn="ctr">
              <a:buFont typeface="Arial"/>
              <a:buChar char="•"/>
            </a:pPr>
            <a:endParaRPr lang="de-DE" sz="2600" dirty="0" smtClean="0">
              <a:solidFill>
                <a:srgbClr val="163078"/>
              </a:solidFill>
            </a:endParaRPr>
          </a:p>
          <a:p>
            <a:pPr algn="ctr"/>
            <a:r>
              <a:rPr lang="de-DE" sz="2600" dirty="0" err="1" smtClean="0">
                <a:solidFill>
                  <a:srgbClr val="163078"/>
                </a:solidFill>
              </a:rPr>
              <a:t>Social</a:t>
            </a:r>
            <a:r>
              <a:rPr lang="de-DE" sz="2600" dirty="0" smtClean="0">
                <a:solidFill>
                  <a:srgbClr val="163078"/>
                </a:solidFill>
              </a:rPr>
              <a:t> </a:t>
            </a:r>
            <a:r>
              <a:rPr lang="de-DE" sz="2600" dirty="0" err="1" smtClean="0">
                <a:solidFill>
                  <a:srgbClr val="163078"/>
                </a:solidFill>
              </a:rPr>
              <a:t>Grooming</a:t>
            </a:r>
            <a:endParaRPr lang="de-DE" sz="2600" dirty="0">
              <a:solidFill>
                <a:srgbClr val="163078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6085" y="2360618"/>
            <a:ext cx="1966433" cy="251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07439" y="2442494"/>
            <a:ext cx="2402578" cy="240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237097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58489" y="2406959"/>
            <a:ext cx="68157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63078"/>
                </a:solidFill>
              </a:rPr>
              <a:t> Typically, how much time per day do you interact with Facebook?</a:t>
            </a:r>
          </a:p>
          <a:p>
            <a:pPr algn="ctr"/>
            <a:endParaRPr lang="de-DE" b="1" dirty="0" smtClean="0">
              <a:solidFill>
                <a:srgbClr val="163078"/>
              </a:solidFill>
            </a:endParaRPr>
          </a:p>
          <a:p>
            <a:pPr algn="ctr"/>
            <a:r>
              <a:rPr lang="de-DE" b="1" dirty="0" smtClean="0">
                <a:solidFill>
                  <a:srgbClr val="163078"/>
                </a:solidFill>
              </a:rPr>
              <a:t> Do </a:t>
            </a:r>
            <a:r>
              <a:rPr lang="de-DE" b="1" dirty="0" err="1" smtClean="0">
                <a:solidFill>
                  <a:srgbClr val="163078"/>
                </a:solidFill>
              </a:rPr>
              <a:t>others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consider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you</a:t>
            </a:r>
            <a:r>
              <a:rPr lang="de-DE" b="1" dirty="0" smtClean="0">
                <a:solidFill>
                  <a:srgbClr val="163078"/>
                </a:solidFill>
              </a:rPr>
              <a:t> to </a:t>
            </a:r>
            <a:r>
              <a:rPr lang="de-DE" b="1" dirty="0" err="1" smtClean="0">
                <a:solidFill>
                  <a:srgbClr val="163078"/>
                </a:solidFill>
              </a:rPr>
              <a:t>be</a:t>
            </a:r>
            <a:r>
              <a:rPr lang="de-DE" b="1" dirty="0" smtClean="0">
                <a:solidFill>
                  <a:srgbClr val="163078"/>
                </a:solidFill>
              </a:rPr>
              <a:t> an </a:t>
            </a:r>
            <a:r>
              <a:rPr lang="de-DE" b="1" dirty="0" err="1" smtClean="0">
                <a:solidFill>
                  <a:srgbClr val="163078"/>
                </a:solidFill>
              </a:rPr>
              <a:t>outgoing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person</a:t>
            </a:r>
            <a:r>
              <a:rPr lang="de-DE" b="1" dirty="0" smtClean="0">
                <a:solidFill>
                  <a:srgbClr val="163078"/>
                </a:solidFill>
              </a:rPr>
              <a:t>?</a:t>
            </a:r>
          </a:p>
          <a:p>
            <a:pPr algn="ctr"/>
            <a:endParaRPr lang="de-DE" b="1" dirty="0" smtClean="0">
              <a:solidFill>
                <a:srgbClr val="163078"/>
              </a:solidFill>
            </a:endParaRPr>
          </a:p>
          <a:p>
            <a:pPr algn="ctr"/>
            <a:r>
              <a:rPr lang="de-DE" b="1" dirty="0" smtClean="0">
                <a:solidFill>
                  <a:srgbClr val="163078"/>
                </a:solidFill>
              </a:rPr>
              <a:t> Do you believe your personality differs between Facebook and Face-to-face?</a:t>
            </a:r>
          </a:p>
          <a:p>
            <a:pPr algn="ctr"/>
            <a:endParaRPr lang="de-DE" b="1" dirty="0" smtClean="0">
              <a:solidFill>
                <a:srgbClr val="163078"/>
              </a:solidFill>
            </a:endParaRPr>
          </a:p>
          <a:p>
            <a:pPr algn="ctr"/>
            <a:r>
              <a:rPr lang="de-DE" b="1" dirty="0" smtClean="0">
                <a:solidFill>
                  <a:srgbClr val="163078"/>
                </a:solidFill>
              </a:rPr>
              <a:t> Are </a:t>
            </a:r>
            <a:r>
              <a:rPr lang="de-DE" b="1" dirty="0" err="1" smtClean="0">
                <a:solidFill>
                  <a:srgbClr val="163078"/>
                </a:solidFill>
              </a:rPr>
              <a:t>you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more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social</a:t>
            </a:r>
            <a:r>
              <a:rPr lang="de-DE" b="1" dirty="0" smtClean="0">
                <a:solidFill>
                  <a:srgbClr val="163078"/>
                </a:solidFill>
              </a:rPr>
              <a:t> on </a:t>
            </a:r>
            <a:r>
              <a:rPr lang="de-DE" b="1" dirty="0" err="1" smtClean="0">
                <a:solidFill>
                  <a:srgbClr val="163078"/>
                </a:solidFill>
              </a:rPr>
              <a:t>Facebook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or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Face-to-face</a:t>
            </a:r>
            <a:r>
              <a:rPr lang="de-DE" b="1" dirty="0" smtClean="0">
                <a:solidFill>
                  <a:srgbClr val="163078"/>
                </a:solidFill>
              </a:rPr>
              <a:t>?</a:t>
            </a:r>
          </a:p>
          <a:p>
            <a:pPr algn="ctr"/>
            <a:endParaRPr lang="de-DE" b="1" dirty="0" smtClean="0">
              <a:solidFill>
                <a:srgbClr val="163078"/>
              </a:solidFill>
            </a:endParaRPr>
          </a:p>
          <a:p>
            <a:pPr algn="ctr"/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How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many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friends</a:t>
            </a:r>
            <a:r>
              <a:rPr lang="de-DE" b="1" dirty="0" smtClean="0">
                <a:solidFill>
                  <a:srgbClr val="163078"/>
                </a:solidFill>
              </a:rPr>
              <a:t> do </a:t>
            </a:r>
            <a:r>
              <a:rPr lang="de-DE" b="1" dirty="0" err="1" smtClean="0">
                <a:solidFill>
                  <a:srgbClr val="163078"/>
                </a:solidFill>
              </a:rPr>
              <a:t>you</a:t>
            </a:r>
            <a:r>
              <a:rPr lang="de-DE" b="1" dirty="0" smtClean="0">
                <a:solidFill>
                  <a:srgbClr val="163078"/>
                </a:solidFill>
              </a:rPr>
              <a:t> </a:t>
            </a:r>
            <a:r>
              <a:rPr lang="de-DE" b="1" dirty="0" err="1" smtClean="0">
                <a:solidFill>
                  <a:srgbClr val="163078"/>
                </a:solidFill>
              </a:rPr>
              <a:t>have</a:t>
            </a:r>
            <a:r>
              <a:rPr lang="de-DE" b="1" dirty="0" smtClean="0">
                <a:solidFill>
                  <a:srgbClr val="163078"/>
                </a:solidFill>
              </a:rPr>
              <a:t> on </a:t>
            </a:r>
            <a:r>
              <a:rPr lang="de-DE" b="1" dirty="0" err="1" smtClean="0">
                <a:solidFill>
                  <a:srgbClr val="163078"/>
                </a:solidFill>
              </a:rPr>
              <a:t>Facebook</a:t>
            </a:r>
            <a:r>
              <a:rPr lang="de-DE" b="1" dirty="0" smtClean="0">
                <a:solidFill>
                  <a:srgbClr val="163078"/>
                </a:solidFill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8372" y="2418099"/>
            <a:ext cx="2258489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78" y="2550201"/>
            <a:ext cx="499990" cy="462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878" y="3272237"/>
            <a:ext cx="499990" cy="4621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66" y="3994893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886" y="4707717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806" y="5430373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495" y="3540588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025227" y="3540587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58489" y="6589571"/>
            <a:ext cx="6815720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38" y="2624559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Literature Review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956" y="3350893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Methods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56" y="4073549"/>
            <a:ext cx="242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Social Tests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56" y="4786373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Prelim Results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620" y="5509029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Conclusion</a:t>
            </a:r>
            <a:endParaRPr lang="en-US" sz="1400" b="1" dirty="0">
              <a:solidFill>
                <a:srgbClr val="2B4287"/>
              </a:solidFill>
            </a:endParaRPr>
          </a:p>
        </p:txBody>
      </p:sp>
      <p:pic>
        <p:nvPicPr>
          <p:cNvPr id="21" name="Picture 2" descr="C:\Documents and Settings\pcuser\Desktop\Blank-Facebook-Prifile-Pictur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630" y="992690"/>
            <a:ext cx="821510" cy="8215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930426" y="1036563"/>
            <a:ext cx="17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Facebook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Vs.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Face-to-Face</a:t>
            </a:r>
          </a:p>
          <a:p>
            <a:endParaRPr lang="en-US" sz="1400" dirty="0"/>
          </a:p>
        </p:txBody>
      </p:sp>
      <p:graphicFrame>
        <p:nvGraphicFramePr>
          <p:cNvPr id="33" name="Diagram 32"/>
          <p:cNvGraphicFramePr/>
          <p:nvPr/>
        </p:nvGraphicFramePr>
        <p:xfrm>
          <a:off x="2366641" y="2784856"/>
          <a:ext cx="6623694" cy="144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2644373" y="686511"/>
          <a:ext cx="6070601" cy="135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02000" y="596900"/>
            <a:ext cx="339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314983"/>
                </a:solidFill>
                <a:latin typeface="Tahoma"/>
                <a:cs typeface="Tahoma"/>
              </a:rPr>
              <a:t>Online </a:t>
            </a:r>
            <a:r>
              <a:rPr lang="de-DE" sz="2200" b="1" dirty="0" err="1" smtClean="0">
                <a:solidFill>
                  <a:srgbClr val="314983"/>
                </a:solidFill>
                <a:latin typeface="Tahoma"/>
                <a:cs typeface="Tahoma"/>
              </a:rPr>
              <a:t>Questionnaire</a:t>
            </a:r>
            <a:endParaRPr lang="de-DE" sz="2200" b="1" dirty="0">
              <a:solidFill>
                <a:srgbClr val="314983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7351E-6 L 5.55556E-7 0.10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0" grpId="0" animBg="1"/>
      <p:bldGraphic spid="33" grpId="0">
        <p:bldAsOne/>
      </p:bldGraphic>
      <p:bldGraphic spid="33" grpId="1">
        <p:bldAsOne/>
      </p:bldGraphic>
      <p:bldGraphic spid="33" grpId="2">
        <p:bldAsOne/>
      </p:bldGraphic>
      <p:bldGraphic spid="27" grpId="0">
        <p:bldAsOne/>
      </p:bldGraphic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47952" y="797227"/>
            <a:ext cx="9603619" cy="6060773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D1D7E8"/>
              </a:gs>
            </a:gsLst>
            <a:lin ang="54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60" y="3149967"/>
            <a:ext cx="2258489" cy="722036"/>
          </a:xfrm>
          <a:prstGeom prst="rect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acebookHead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3262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5397" y="497958"/>
            <a:ext cx="208603" cy="18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878" y="2550201"/>
            <a:ext cx="499990" cy="462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878" y="3272237"/>
            <a:ext cx="499990" cy="4621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66" y="3994893"/>
            <a:ext cx="499990" cy="4621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886" y="4707717"/>
            <a:ext cx="499990" cy="4621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806" y="5430373"/>
            <a:ext cx="499990" cy="46211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495" y="3540588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025227" y="3540587"/>
            <a:ext cx="6097962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58489" y="6589571"/>
            <a:ext cx="6815720" cy="2"/>
          </a:xfrm>
          <a:prstGeom prst="line">
            <a:avLst/>
          </a:prstGeom>
          <a:ln w="9525" cap="flat" cmpd="sng" algn="ctr">
            <a:solidFill>
              <a:schemeClr val="tx1">
                <a:alpha val="3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38" y="2624559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Literature Review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956" y="3350893"/>
            <a:ext cx="186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Methods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56" y="4073549"/>
            <a:ext cx="242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Social Tests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56" y="4786373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Prelim Results</a:t>
            </a:r>
            <a:endParaRPr lang="en-US" sz="1400" b="1" dirty="0">
              <a:solidFill>
                <a:srgbClr val="2B42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620" y="5509029"/>
            <a:ext cx="217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B4287"/>
                </a:solidFill>
              </a:rPr>
              <a:t>Conclusion</a:t>
            </a:r>
            <a:endParaRPr lang="en-US" sz="1400" b="1" dirty="0">
              <a:solidFill>
                <a:srgbClr val="2B4287"/>
              </a:solidFill>
            </a:endParaRPr>
          </a:p>
        </p:txBody>
      </p:sp>
      <p:pic>
        <p:nvPicPr>
          <p:cNvPr id="31" name="Picture 2" descr="C:\Documents and Settings\pcuser\Desktop\Blank-Facebook-Prifile-Pictur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630" y="992690"/>
            <a:ext cx="821510" cy="8215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930426" y="1036563"/>
            <a:ext cx="1743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Facebook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Vs.</a:t>
            </a:r>
          </a:p>
          <a:p>
            <a:r>
              <a:rPr lang="en-US" sz="1400" dirty="0" smtClean="0">
                <a:solidFill>
                  <a:srgbClr val="2B4287"/>
                </a:solidFill>
                <a:latin typeface="Tahoma" pitchFamily="34" charset="0"/>
                <a:cs typeface="Tahoma" pitchFamily="34" charset="0"/>
              </a:rPr>
              <a:t>Face-to-Face</a:t>
            </a: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50117" y="708744"/>
            <a:ext cx="68014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400" b="1" dirty="0" smtClean="0">
                <a:solidFill>
                  <a:srgbClr val="3A5998"/>
                </a:solidFill>
              </a:rPr>
              <a:t>Interpersonal </a:t>
            </a:r>
            <a:r>
              <a:rPr lang="de-DE" sz="3400" b="1" dirty="0" err="1" smtClean="0">
                <a:solidFill>
                  <a:srgbClr val="3A5998"/>
                </a:solidFill>
              </a:rPr>
              <a:t>Skills</a:t>
            </a:r>
            <a:endParaRPr lang="de-DE" sz="3400" b="1" dirty="0">
              <a:solidFill>
                <a:srgbClr val="3A5998"/>
              </a:solidFill>
            </a:endParaRPr>
          </a:p>
        </p:txBody>
      </p:sp>
      <p:graphicFrame>
        <p:nvGraphicFramePr>
          <p:cNvPr id="30" name="Diagram 29"/>
          <p:cNvGraphicFramePr/>
          <p:nvPr/>
        </p:nvGraphicFramePr>
        <p:xfrm>
          <a:off x="2462167" y="1366373"/>
          <a:ext cx="6447830" cy="504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9327E-6 L 5.55556E-7 0.10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3" grpId="0"/>
      <p:bldGraphic spid="3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414</Words>
  <Application>Microsoft Office PowerPoint</Application>
  <PresentationFormat>On-screen Show (4:3)</PresentationFormat>
  <Paragraphs>175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Archstone</cp:lastModifiedBy>
  <cp:revision>56</cp:revision>
  <dcterms:created xsi:type="dcterms:W3CDTF">2011-04-02T01:41:25Z</dcterms:created>
  <dcterms:modified xsi:type="dcterms:W3CDTF">2011-04-02T02:10:04Z</dcterms:modified>
</cp:coreProperties>
</file>